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709" r:id="rId2"/>
  </p:sldMasterIdLst>
  <p:notesMasterIdLst>
    <p:notesMasterId r:id="rId13"/>
  </p:notesMasterIdLst>
  <p:handoutMasterIdLst>
    <p:handoutMasterId r:id="rId14"/>
  </p:handoutMasterIdLst>
  <p:sldIdLst>
    <p:sldId id="302" r:id="rId3"/>
    <p:sldId id="291" r:id="rId4"/>
    <p:sldId id="292" r:id="rId5"/>
    <p:sldId id="304" r:id="rId6"/>
    <p:sldId id="295" r:id="rId7"/>
    <p:sldId id="299" r:id="rId8"/>
    <p:sldId id="310" r:id="rId9"/>
    <p:sldId id="311" r:id="rId10"/>
    <p:sldId id="305" r:id="rId11"/>
    <p:sldId id="31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75757"/>
    <a:srgbClr val="011893"/>
    <a:srgbClr val="0432FF"/>
    <a:srgbClr val="575756"/>
    <a:srgbClr val="E03A3E"/>
    <a:srgbClr val="FFFFFF"/>
    <a:srgbClr val="B2B2B2"/>
    <a:srgbClr val="87878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2" autoAdjust="0"/>
    <p:restoredTop sz="96059" autoAdjust="0"/>
  </p:normalViewPr>
  <p:slideViewPr>
    <p:cSldViewPr snapToGrid="0" snapToObjects="1">
      <p:cViewPr varScale="1">
        <p:scale>
          <a:sx n="130" d="100"/>
          <a:sy n="130" d="100"/>
        </p:scale>
        <p:origin x="1632" y="184"/>
      </p:cViewPr>
      <p:guideLst/>
    </p:cSldViewPr>
  </p:slideViewPr>
  <p:outlineViewPr>
    <p:cViewPr>
      <p:scale>
        <a:sx n="33" d="100"/>
        <a:sy n="33" d="100"/>
      </p:scale>
      <p:origin x="0" y="-19848"/>
    </p:cViewPr>
  </p:outlineViewPr>
  <p:notesTextViewPr>
    <p:cViewPr>
      <p:scale>
        <a:sx n="1" d="1"/>
        <a:sy n="1" d="1"/>
      </p:scale>
      <p:origin x="0" y="0"/>
    </p:cViewPr>
  </p:notesTextViewPr>
  <p:sorterViewPr>
    <p:cViewPr varScale="1">
      <p:scale>
        <a:sx n="100" d="100"/>
        <a:sy n="100" d="100"/>
      </p:scale>
      <p:origin x="0" y="-5106"/>
    </p:cViewPr>
  </p:sorterViewPr>
  <p:notesViewPr>
    <p:cSldViewPr snapToGrid="0" snapToObjects="1">
      <p:cViewPr varScale="1">
        <p:scale>
          <a:sx n="145" d="100"/>
          <a:sy n="145" d="100"/>
        </p:scale>
        <p:origin x="4440"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D8-864D-82F9-D9EC862CB372}"/>
              </c:ext>
            </c:extLst>
          </c:dPt>
          <c:dPt>
            <c:idx val="1"/>
            <c:bubble3D val="0"/>
            <c:spPr>
              <a:solidFill>
                <a:srgbClr val="011893"/>
              </a:solidFill>
              <a:ln w="19050">
                <a:solidFill>
                  <a:schemeClr val="lt1"/>
                </a:solidFill>
              </a:ln>
              <a:effectLst/>
            </c:spPr>
            <c:extLst>
              <c:ext xmlns:c16="http://schemas.microsoft.com/office/drawing/2014/chart" uri="{C3380CC4-5D6E-409C-BE32-E72D297353CC}">
                <c16:uniqueId val="{00000002-168C-3142-8627-DF2D89FA3B54}"/>
              </c:ext>
            </c:extLst>
          </c:dPt>
          <c:cat>
            <c:strRef>
              <c:f>Sheet1!$A$2:$A$3</c:f>
              <c:strCache>
                <c:ptCount val="2"/>
                <c:pt idx="0">
                  <c:v>1st Qtr</c:v>
                </c:pt>
                <c:pt idx="1">
                  <c:v>2nd Qtr</c:v>
                </c:pt>
              </c:strCache>
            </c:strRef>
          </c:cat>
          <c:val>
            <c:numRef>
              <c:f>Sheet1!$B$2:$B$3</c:f>
              <c:numCache>
                <c:formatCode>General</c:formatCode>
                <c:ptCount val="2"/>
                <c:pt idx="0">
                  <c:v>27</c:v>
                </c:pt>
                <c:pt idx="1">
                  <c:v>24</c:v>
                </c:pt>
              </c:numCache>
            </c:numRef>
          </c:val>
          <c:extLst>
            <c:ext xmlns:c16="http://schemas.microsoft.com/office/drawing/2014/chart" uri="{C3380CC4-5D6E-409C-BE32-E72D297353CC}">
              <c16:uniqueId val="{00000000-168C-3142-8627-DF2D89FA3B5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8AAB8C-35F2-4E8B-A451-C321ECAFD4E9}" type="datetimeFigureOut">
              <a:rPr lang="en-GB" smtClean="0">
                <a:solidFill>
                  <a:schemeClr val="tx2"/>
                </a:solidFill>
              </a:rPr>
              <a:t>19/01/2025</a:t>
            </a:fld>
            <a:endParaRPr lang="en-GB">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C3512E-0AC7-4F26-8299-584E6DFC7B8C}" type="slidenum">
              <a:rPr lang="en-GB" smtClean="0">
                <a:solidFill>
                  <a:schemeClr val="tx2"/>
                </a:solidFill>
              </a:rPr>
              <a:t>‹#›</a:t>
            </a:fld>
            <a:endParaRPr lang="en-GB">
              <a:solidFill>
                <a:schemeClr val="tx2"/>
              </a:solidFill>
            </a:endParaRPr>
          </a:p>
        </p:txBody>
      </p:sp>
    </p:spTree>
    <p:extLst>
      <p:ext uri="{BB962C8B-B14F-4D97-AF65-F5344CB8AC3E}">
        <p14:creationId xmlns:p14="http://schemas.microsoft.com/office/powerpoint/2010/main" val="235258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aseline="0">
                <a:solidFill>
                  <a:schemeClr val="tx2"/>
                </a:solidFill>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aseline="0">
                <a:solidFill>
                  <a:schemeClr val="tx2"/>
                </a:solidFill>
              </a:defRPr>
            </a:lvl1pPr>
          </a:lstStyle>
          <a:p>
            <a:fld id="{706C51DD-0664-4F6D-ABF1-4969DA79C43E}" type="datetimeFigureOut">
              <a:rPr lang="en-GB" smtClean="0"/>
              <a:t>19/01/2025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79F6A589-0490-4F10-A306-7F062D9AC3AB}" type="slidenum">
              <a:rPr lang="en-GB" smtClean="0"/>
              <a:t>‹#›</a:t>
            </a:fld>
            <a:endParaRPr lang="en-GB"/>
          </a:p>
        </p:txBody>
      </p:sp>
    </p:spTree>
    <p:extLst>
      <p:ext uri="{BB962C8B-B14F-4D97-AF65-F5344CB8AC3E}">
        <p14:creationId xmlns:p14="http://schemas.microsoft.com/office/powerpoint/2010/main" val="346563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accent1"/>
        </a:solidFill>
        <a:latin typeface="+mj-lt"/>
        <a:ea typeface="+mn-ea"/>
        <a:cs typeface="+mn-cs"/>
      </a:defRPr>
    </a:lvl1pPr>
    <a:lvl2pPr marL="457200" algn="l" defTabSz="914400" rtl="0" eaLnBrk="1" latinLnBrk="0" hangingPunct="1">
      <a:defRPr sz="1200" kern="1200">
        <a:solidFill>
          <a:schemeClr val="accent1"/>
        </a:solidFill>
        <a:latin typeface="+mn-lt"/>
        <a:ea typeface="+mn-ea"/>
        <a:cs typeface="+mn-cs"/>
      </a:defRPr>
    </a:lvl2pPr>
    <a:lvl3pPr marL="914400" algn="l" defTabSz="914400" rtl="0" eaLnBrk="1" latinLnBrk="0" hangingPunct="1">
      <a:defRPr sz="1200" kern="1200">
        <a:solidFill>
          <a:schemeClr val="accent1"/>
        </a:solidFill>
        <a:latin typeface="+mn-lt"/>
        <a:ea typeface="+mn-ea"/>
        <a:cs typeface="+mn-cs"/>
      </a:defRPr>
    </a:lvl3pPr>
    <a:lvl4pPr marL="1371600" algn="l" defTabSz="914400" rtl="0" eaLnBrk="1" latinLnBrk="0" hangingPunct="1">
      <a:defRPr sz="1200" kern="1200">
        <a:solidFill>
          <a:schemeClr val="accent1"/>
        </a:solidFill>
        <a:latin typeface="+mn-lt"/>
        <a:ea typeface="+mn-ea"/>
        <a:cs typeface="+mn-cs"/>
      </a:defRPr>
    </a:lvl4pPr>
    <a:lvl5pPr marL="1828800" algn="l" defTabSz="914400" rtl="0" eaLnBrk="1" latinLnBrk="0" hangingPunct="1">
      <a:defRPr sz="1200" kern="1200">
        <a:solidFill>
          <a:schemeClr val="accent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79F6A589-0490-4F10-A306-7F062D9AC3AB}" type="slidenum">
              <a:rPr lang="en-GB" smtClean="0"/>
              <a:t>1</a:t>
            </a:fld>
            <a:endParaRPr lang="en-GB"/>
          </a:p>
        </p:txBody>
      </p:sp>
    </p:spTree>
    <p:extLst>
      <p:ext uri="{BB962C8B-B14F-4D97-AF65-F5344CB8AC3E}">
        <p14:creationId xmlns:p14="http://schemas.microsoft.com/office/powerpoint/2010/main" val="52469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F6A589-0490-4F10-A306-7F062D9AC3AB}" type="slidenum">
              <a:rPr lang="en-GB" smtClean="0"/>
              <a:t>4</a:t>
            </a:fld>
            <a:endParaRPr lang="en-GB"/>
          </a:p>
        </p:txBody>
      </p:sp>
    </p:spTree>
    <p:extLst>
      <p:ext uri="{BB962C8B-B14F-4D97-AF65-F5344CB8AC3E}">
        <p14:creationId xmlns:p14="http://schemas.microsoft.com/office/powerpoint/2010/main" val="263928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F6A589-0490-4F10-A306-7F062D9AC3AB}" type="slidenum">
              <a:rPr lang="en-GB" smtClean="0"/>
              <a:t>6</a:t>
            </a:fld>
            <a:endParaRPr lang="en-GB"/>
          </a:p>
        </p:txBody>
      </p:sp>
    </p:spTree>
    <p:extLst>
      <p:ext uri="{BB962C8B-B14F-4D97-AF65-F5344CB8AC3E}">
        <p14:creationId xmlns:p14="http://schemas.microsoft.com/office/powerpoint/2010/main" val="350321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F6A589-0490-4F10-A306-7F062D9AC3AB}" type="slidenum">
              <a:rPr lang="en-GB" smtClean="0"/>
              <a:t>9</a:t>
            </a:fld>
            <a:endParaRPr lang="en-GB"/>
          </a:p>
        </p:txBody>
      </p:sp>
    </p:spTree>
    <p:extLst>
      <p:ext uri="{BB962C8B-B14F-4D97-AF65-F5344CB8AC3E}">
        <p14:creationId xmlns:p14="http://schemas.microsoft.com/office/powerpoint/2010/main" val="3569829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reedsmith.com/" TargetMode="External"/><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smConfetti">
          <a:fgClr>
            <a:srgbClr val="FFFFFF"/>
          </a:fgClr>
          <a:bgClr>
            <a:schemeClr val="bg1"/>
          </a:bgClr>
        </a:pattFill>
        <a:effectLst/>
      </p:bgPr>
    </p:bg>
    <p:spTree>
      <p:nvGrpSpPr>
        <p:cNvPr id="1" name=""/>
        <p:cNvGrpSpPr/>
        <p:nvPr/>
      </p:nvGrpSpPr>
      <p:grpSpPr>
        <a:xfrm>
          <a:off x="0" y="0"/>
          <a:ext cx="0" cy="0"/>
          <a:chOff x="0" y="0"/>
          <a:chExt cx="0" cy="0"/>
        </a:xfrm>
      </p:grpSpPr>
      <p:sp>
        <p:nvSpPr>
          <p:cNvPr id="24" name="Rectangle 7"/>
          <p:cNvSpPr/>
          <p:nvPr userDrawn="1"/>
        </p:nvSpPr>
        <p:spPr>
          <a:xfrm>
            <a:off x="1" y="0"/>
            <a:ext cx="9147175" cy="3105150"/>
          </a:xfrm>
          <a:custGeom>
            <a:avLst/>
            <a:gdLst>
              <a:gd name="connsiteX0" fmla="*/ 0 w 9147175"/>
              <a:gd name="connsiteY0" fmla="*/ 0 h 3105150"/>
              <a:gd name="connsiteX1" fmla="*/ 9147175 w 9147175"/>
              <a:gd name="connsiteY1" fmla="*/ 806450 h 3105150"/>
              <a:gd name="connsiteX2" fmla="*/ 9144000 w 9147175"/>
              <a:gd name="connsiteY2" fmla="*/ 3105150 h 3105150"/>
              <a:gd name="connsiteX3" fmla="*/ 0 w 9147175"/>
              <a:gd name="connsiteY3" fmla="*/ 3105150 h 3105150"/>
              <a:gd name="connsiteX4" fmla="*/ 0 w 9147175"/>
              <a:gd name="connsiteY4" fmla="*/ 0 h 310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175" h="3105150">
                <a:moveTo>
                  <a:pt x="0" y="0"/>
                </a:moveTo>
                <a:lnTo>
                  <a:pt x="9147175" y="806450"/>
                </a:lnTo>
                <a:cubicBezTo>
                  <a:pt x="9146117" y="1572683"/>
                  <a:pt x="9145058" y="2338917"/>
                  <a:pt x="9144000" y="3105150"/>
                </a:cubicBezTo>
                <a:lnTo>
                  <a:pt x="0" y="3105150"/>
                </a:lnTo>
                <a:lnTo>
                  <a:pt x="0" y="0"/>
                </a:lnTo>
                <a:close/>
              </a:path>
            </a:pathLst>
          </a:cu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7" name="Title 1"/>
          <p:cNvSpPr>
            <a:spLocks noGrp="1"/>
          </p:cNvSpPr>
          <p:nvPr>
            <p:ph type="ctrTitle"/>
          </p:nvPr>
        </p:nvSpPr>
        <p:spPr>
          <a:xfrm>
            <a:off x="541338" y="3387600"/>
            <a:ext cx="6055200" cy="1519200"/>
          </a:xfrm>
        </p:spPr>
        <p:txBody>
          <a:bodyPr anchor="t" anchorCtr="0"/>
          <a:lstStyle>
            <a:lvl1pPr algn="l">
              <a:lnSpc>
                <a:spcPct val="95000"/>
              </a:lnSpc>
              <a:defRPr sz="3200">
                <a:solidFill>
                  <a:srgbClr val="000000"/>
                </a:solidFill>
              </a:defRPr>
            </a:lvl1pPr>
          </a:lstStyle>
          <a:p>
            <a:r>
              <a:rPr lang="en-US"/>
              <a:t>Click to edit Master title style</a:t>
            </a:r>
            <a:endParaRPr lang="en-GB"/>
          </a:p>
        </p:txBody>
      </p:sp>
      <p:sp>
        <p:nvSpPr>
          <p:cNvPr id="8" name="Subtitle 2"/>
          <p:cNvSpPr>
            <a:spLocks noGrp="1"/>
          </p:cNvSpPr>
          <p:nvPr>
            <p:ph type="subTitle" idx="1"/>
          </p:nvPr>
        </p:nvSpPr>
        <p:spPr>
          <a:xfrm>
            <a:off x="541338" y="4899599"/>
            <a:ext cx="6055200" cy="1346400"/>
          </a:xfrm>
        </p:spPr>
        <p:txBody>
          <a:bodyPr/>
          <a:lstStyle>
            <a:lvl1pPr marL="0" indent="0" algn="l">
              <a:lnSpc>
                <a:spcPct val="100000"/>
              </a:lnSpc>
              <a:spcBef>
                <a:spcPts val="1800"/>
              </a:spcBef>
              <a:buNone/>
              <a:defRPr sz="1800" b="0" i="0" baseline="0">
                <a:solidFill>
                  <a:srgbClr val="000000"/>
                </a:solidFill>
                <a:latin typeface="+mn-lt"/>
                <a:ea typeface="+mn-ea"/>
                <a:cs typeface="+mn-cs"/>
              </a:defRPr>
            </a:lvl1pPr>
            <a:lvl2pPr marL="0" indent="0" algn="l">
              <a:lnSpc>
                <a:spcPct val="100000"/>
              </a:lnSpc>
              <a:spcBef>
                <a:spcPts val="600"/>
              </a:spcBef>
              <a:buNone/>
              <a:defRPr sz="1200" baseline="0">
                <a:solidFill>
                  <a:srgbClr val="000000"/>
                </a:solidFill>
                <a:latin typeface="+mj-lt"/>
                <a:ea typeface="+mj-ea"/>
                <a:cs typeface="+mj-cs"/>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12" name="Picture 11"/>
          <p:cNvPicPr>
            <a:picLocks noChangeAspect="1"/>
          </p:cNvPicPr>
          <p:nvPr userDrawn="1"/>
        </p:nvPicPr>
        <p:blipFill>
          <a:blip r:embed="rId2"/>
          <a:srcRect/>
          <a:stretch>
            <a:fillRect/>
          </a:stretch>
        </p:blipFill>
        <p:spPr>
          <a:xfrm>
            <a:off x="7316879" y="6030308"/>
            <a:ext cx="1584000" cy="623441"/>
          </a:xfrm>
          <a:prstGeom prst="rect">
            <a:avLst/>
          </a:prstGeom>
        </p:spPr>
      </p:pic>
      <p:grpSp>
        <p:nvGrpSpPr>
          <p:cNvPr id="13" name="Group 12"/>
          <p:cNvGrpSpPr/>
          <p:nvPr userDrawn="1"/>
        </p:nvGrpSpPr>
        <p:grpSpPr>
          <a:xfrm>
            <a:off x="490946" y="2086184"/>
            <a:ext cx="8062912" cy="1035051"/>
            <a:chOff x="481013" y="2138363"/>
            <a:chExt cx="8062912" cy="1035051"/>
          </a:xfrm>
          <a:solidFill>
            <a:srgbClr val="FFFFFF">
              <a:alpha val="21961"/>
            </a:srgbClr>
          </a:solidFill>
        </p:grpSpPr>
        <p:sp>
          <p:nvSpPr>
            <p:cNvPr id="14" name="Freeform 5"/>
            <p:cNvSpPr>
              <a:spLocks noEditPoints="1"/>
            </p:cNvSpPr>
            <p:nvPr userDrawn="1"/>
          </p:nvSpPr>
          <p:spPr>
            <a:xfrm>
              <a:off x="481013" y="2171701"/>
              <a:ext cx="1038225" cy="1001713"/>
            </a:xfrm>
            <a:custGeom>
              <a:avLst/>
              <a:gdLst>
                <a:gd name="T0" fmla="*/ 306 w 2640"/>
                <a:gd name="T1" fmla="*/ 2546 h 2546"/>
                <a:gd name="T2" fmla="*/ 306 w 2640"/>
                <a:gd name="T3" fmla="*/ 114 h 2546"/>
                <a:gd name="T4" fmla="*/ 0 w 2640"/>
                <a:gd name="T5" fmla="*/ 114 h 2546"/>
                <a:gd name="T6" fmla="*/ 0 w 2640"/>
                <a:gd name="T7" fmla="*/ 0 h 2546"/>
                <a:gd name="T8" fmla="*/ 1483 w 2640"/>
                <a:gd name="T9" fmla="*/ 0 h 2546"/>
                <a:gd name="T10" fmla="*/ 2640 w 2640"/>
                <a:gd name="T11" fmla="*/ 865 h 2546"/>
                <a:gd name="T12" fmla="*/ 1519 w 2640"/>
                <a:gd name="T13" fmla="*/ 1760 h 2546"/>
                <a:gd name="T14" fmla="*/ 2076 w 2640"/>
                <a:gd name="T15" fmla="*/ 2546 h 2546"/>
                <a:gd name="T16" fmla="*/ 1435 w 2640"/>
                <a:gd name="T17" fmla="*/ 2546 h 2546"/>
                <a:gd name="T18" fmla="*/ 877 w 2640"/>
                <a:gd name="T19" fmla="*/ 1760 h 2546"/>
                <a:gd name="T20" fmla="*/ 856 w 2640"/>
                <a:gd name="T21" fmla="*/ 1760 h 2546"/>
                <a:gd name="T22" fmla="*/ 856 w 2640"/>
                <a:gd name="T23" fmla="*/ 2546 h 2546"/>
                <a:gd name="T24" fmla="*/ 306 w 2640"/>
                <a:gd name="T25" fmla="*/ 2546 h 2546"/>
                <a:gd name="T26" fmla="*/ 856 w 2640"/>
                <a:gd name="T27" fmla="*/ 1677 h 2546"/>
                <a:gd name="T28" fmla="*/ 1157 w 2640"/>
                <a:gd name="T29" fmla="*/ 1677 h 2546"/>
                <a:gd name="T30" fmla="*/ 2059 w 2640"/>
                <a:gd name="T31" fmla="*/ 865 h 2546"/>
                <a:gd name="T32" fmla="*/ 1320 w 2640"/>
                <a:gd name="T33" fmla="*/ 114 h 2546"/>
                <a:gd name="T34" fmla="*/ 856 w 2640"/>
                <a:gd name="T35" fmla="*/ 114 h 2546"/>
                <a:gd name="T36" fmla="*/ 856 w 2640"/>
                <a:gd name="T37" fmla="*/ 1677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0" h="2546">
                  <a:moveTo>
                    <a:pt x="306" y="2546"/>
                  </a:moveTo>
                  <a:cubicBezTo>
                    <a:pt x="306" y="2546"/>
                    <a:pt x="306" y="114"/>
                    <a:pt x="306" y="114"/>
                  </a:cubicBezTo>
                  <a:cubicBezTo>
                    <a:pt x="0" y="114"/>
                    <a:pt x="0" y="114"/>
                    <a:pt x="0" y="114"/>
                  </a:cubicBezTo>
                  <a:cubicBezTo>
                    <a:pt x="0" y="0"/>
                    <a:pt x="0" y="0"/>
                    <a:pt x="0" y="0"/>
                  </a:cubicBezTo>
                  <a:cubicBezTo>
                    <a:pt x="1483" y="0"/>
                    <a:pt x="1483" y="0"/>
                    <a:pt x="1483" y="0"/>
                  </a:cubicBezTo>
                  <a:cubicBezTo>
                    <a:pt x="2339" y="0"/>
                    <a:pt x="2640" y="414"/>
                    <a:pt x="2640" y="865"/>
                  </a:cubicBezTo>
                  <a:cubicBezTo>
                    <a:pt x="2640" y="1367"/>
                    <a:pt x="2253" y="1714"/>
                    <a:pt x="1519" y="1760"/>
                  </a:cubicBezTo>
                  <a:cubicBezTo>
                    <a:pt x="1519" y="1760"/>
                    <a:pt x="2076" y="2546"/>
                    <a:pt x="2076" y="2546"/>
                  </a:cubicBezTo>
                  <a:cubicBezTo>
                    <a:pt x="1435" y="2546"/>
                    <a:pt x="1435" y="2546"/>
                    <a:pt x="1435" y="2546"/>
                  </a:cubicBezTo>
                  <a:cubicBezTo>
                    <a:pt x="1435" y="2546"/>
                    <a:pt x="877" y="1760"/>
                    <a:pt x="877" y="1760"/>
                  </a:cubicBezTo>
                  <a:cubicBezTo>
                    <a:pt x="856" y="1760"/>
                    <a:pt x="856" y="1760"/>
                    <a:pt x="856" y="1760"/>
                  </a:cubicBezTo>
                  <a:cubicBezTo>
                    <a:pt x="856" y="1760"/>
                    <a:pt x="856" y="2546"/>
                    <a:pt x="856" y="2546"/>
                  </a:cubicBezTo>
                  <a:lnTo>
                    <a:pt x="306" y="2546"/>
                  </a:lnTo>
                  <a:close/>
                  <a:moveTo>
                    <a:pt x="856" y="1677"/>
                  </a:moveTo>
                  <a:cubicBezTo>
                    <a:pt x="1157" y="1677"/>
                    <a:pt x="1157" y="1677"/>
                    <a:pt x="1157" y="1677"/>
                  </a:cubicBezTo>
                  <a:cubicBezTo>
                    <a:pt x="1763" y="1677"/>
                    <a:pt x="2059" y="1377"/>
                    <a:pt x="2059" y="865"/>
                  </a:cubicBezTo>
                  <a:cubicBezTo>
                    <a:pt x="2059" y="502"/>
                    <a:pt x="1881" y="114"/>
                    <a:pt x="1320" y="114"/>
                  </a:cubicBezTo>
                  <a:cubicBezTo>
                    <a:pt x="856" y="114"/>
                    <a:pt x="856" y="114"/>
                    <a:pt x="856" y="114"/>
                  </a:cubicBezTo>
                  <a:lnTo>
                    <a:pt x="856" y="16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5" name="Freeform 6"/>
            <p:cNvSpPr>
              <a:spLocks noEditPoints="1"/>
            </p:cNvSpPr>
            <p:nvPr userDrawn="1"/>
          </p:nvSpPr>
          <p:spPr>
            <a:xfrm>
              <a:off x="15462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5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4" y="1563"/>
                    <a:pt x="543" y="1676"/>
                  </a:cubicBezTo>
                  <a:lnTo>
                    <a:pt x="18" y="1676"/>
                  </a:lnTo>
                  <a:close/>
                  <a:moveTo>
                    <a:pt x="1519" y="1035"/>
                  </a:moveTo>
                  <a:cubicBezTo>
                    <a:pt x="1519" y="833"/>
                    <a:pt x="1519" y="833"/>
                    <a:pt x="1519" y="833"/>
                  </a:cubicBezTo>
                  <a:cubicBezTo>
                    <a:pt x="1519" y="316"/>
                    <a:pt x="1350" y="114"/>
                    <a:pt x="1085" y="114"/>
                  </a:cubicBezTo>
                  <a:cubicBezTo>
                    <a:pt x="769"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 name="Freeform 7"/>
            <p:cNvSpPr>
              <a:spLocks noEditPoints="1"/>
            </p:cNvSpPr>
            <p:nvPr userDrawn="1"/>
          </p:nvSpPr>
          <p:spPr>
            <a:xfrm>
              <a:off x="24225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6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5" y="1563"/>
                    <a:pt x="543" y="1676"/>
                  </a:cubicBezTo>
                  <a:lnTo>
                    <a:pt x="18" y="1676"/>
                  </a:lnTo>
                  <a:close/>
                  <a:moveTo>
                    <a:pt x="1519" y="1035"/>
                  </a:moveTo>
                  <a:cubicBezTo>
                    <a:pt x="1519" y="833"/>
                    <a:pt x="1519" y="833"/>
                    <a:pt x="1519" y="833"/>
                  </a:cubicBezTo>
                  <a:cubicBezTo>
                    <a:pt x="1519" y="316"/>
                    <a:pt x="1351" y="114"/>
                    <a:pt x="1086" y="114"/>
                  </a:cubicBezTo>
                  <a:cubicBezTo>
                    <a:pt x="770"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8"/>
            <p:cNvSpPr/>
            <p:nvPr userDrawn="1"/>
          </p:nvSpPr>
          <p:spPr>
            <a:xfrm>
              <a:off x="3298825" y="2171701"/>
              <a:ext cx="798512" cy="1001713"/>
            </a:xfrm>
            <a:custGeom>
              <a:avLst/>
              <a:gdLst>
                <a:gd name="T0" fmla="*/ 16 w 2029"/>
                <a:gd name="T1" fmla="*/ 2546 h 2546"/>
                <a:gd name="T2" fmla="*/ 0 w 2029"/>
                <a:gd name="T3" fmla="*/ 2273 h 2546"/>
                <a:gd name="T4" fmla="*/ 959 w 2029"/>
                <a:gd name="T5" fmla="*/ 870 h 2546"/>
                <a:gd name="T6" fmla="*/ 1540 w 2029"/>
                <a:gd name="T7" fmla="*/ 1268 h 2546"/>
                <a:gd name="T8" fmla="*/ 1550 w 2029"/>
                <a:gd name="T9" fmla="*/ 1268 h 2546"/>
                <a:gd name="T10" fmla="*/ 1550 w 2029"/>
                <a:gd name="T11" fmla="*/ 114 h 2546"/>
                <a:gd name="T12" fmla="*/ 1305 w 2029"/>
                <a:gd name="T13" fmla="*/ 114 h 2546"/>
                <a:gd name="T14" fmla="*/ 1305 w 2029"/>
                <a:gd name="T15" fmla="*/ 0 h 2546"/>
                <a:gd name="T16" fmla="*/ 2029 w 2029"/>
                <a:gd name="T17" fmla="*/ 0 h 2546"/>
                <a:gd name="T18" fmla="*/ 2029 w 2029"/>
                <a:gd name="T19" fmla="*/ 2546 h 2546"/>
                <a:gd name="T20" fmla="*/ 1575 w 2029"/>
                <a:gd name="T21" fmla="*/ 2546 h 2546"/>
                <a:gd name="T22" fmla="*/ 1580 w 2029"/>
                <a:gd name="T23" fmla="*/ 2319 h 2546"/>
                <a:gd name="T24" fmla="*/ 1035 w 2029"/>
                <a:gd name="T25" fmla="*/ 1015 h 2546"/>
                <a:gd name="T26" fmla="*/ 530 w 2029"/>
                <a:gd name="T27" fmla="*/ 2319 h 2546"/>
                <a:gd name="T28" fmla="*/ 535 w 2029"/>
                <a:gd name="T29" fmla="*/ 2546 h 2546"/>
                <a:gd name="T30" fmla="*/ 16 w 2029"/>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9" h="2546">
                  <a:moveTo>
                    <a:pt x="16" y="2546"/>
                  </a:moveTo>
                  <a:cubicBezTo>
                    <a:pt x="6" y="2459"/>
                    <a:pt x="0" y="2368"/>
                    <a:pt x="0" y="2273"/>
                  </a:cubicBezTo>
                  <a:cubicBezTo>
                    <a:pt x="0" y="1372"/>
                    <a:pt x="434" y="870"/>
                    <a:pt x="959" y="870"/>
                  </a:cubicBezTo>
                  <a:cubicBezTo>
                    <a:pt x="1213" y="870"/>
                    <a:pt x="1422" y="1015"/>
                    <a:pt x="1540" y="1268"/>
                  </a:cubicBezTo>
                  <a:cubicBezTo>
                    <a:pt x="1550" y="1268"/>
                    <a:pt x="1550" y="1268"/>
                    <a:pt x="1550" y="1268"/>
                  </a:cubicBezTo>
                  <a:cubicBezTo>
                    <a:pt x="1550" y="114"/>
                    <a:pt x="1550" y="114"/>
                    <a:pt x="1550" y="114"/>
                  </a:cubicBezTo>
                  <a:cubicBezTo>
                    <a:pt x="1305" y="114"/>
                    <a:pt x="1305" y="114"/>
                    <a:pt x="1305" y="114"/>
                  </a:cubicBezTo>
                  <a:cubicBezTo>
                    <a:pt x="1305" y="0"/>
                    <a:pt x="1305" y="0"/>
                    <a:pt x="1305" y="0"/>
                  </a:cubicBezTo>
                  <a:cubicBezTo>
                    <a:pt x="2029" y="0"/>
                    <a:pt x="2029" y="0"/>
                    <a:pt x="2029" y="0"/>
                  </a:cubicBezTo>
                  <a:cubicBezTo>
                    <a:pt x="2029" y="2546"/>
                    <a:pt x="2029" y="2546"/>
                    <a:pt x="2029" y="2546"/>
                  </a:cubicBezTo>
                  <a:cubicBezTo>
                    <a:pt x="1575" y="2546"/>
                    <a:pt x="1575" y="2546"/>
                    <a:pt x="1575" y="2546"/>
                  </a:cubicBezTo>
                  <a:cubicBezTo>
                    <a:pt x="1579" y="2474"/>
                    <a:pt x="1580" y="2399"/>
                    <a:pt x="1580" y="2319"/>
                  </a:cubicBezTo>
                  <a:cubicBezTo>
                    <a:pt x="1580" y="1387"/>
                    <a:pt x="1371" y="1015"/>
                    <a:pt x="1035" y="1015"/>
                  </a:cubicBezTo>
                  <a:cubicBezTo>
                    <a:pt x="734" y="1015"/>
                    <a:pt x="530" y="1268"/>
                    <a:pt x="530" y="2319"/>
                  </a:cubicBezTo>
                  <a:cubicBezTo>
                    <a:pt x="530" y="2399"/>
                    <a:pt x="532" y="2475"/>
                    <a:pt x="535" y="2546"/>
                  </a:cubicBezTo>
                  <a:lnTo>
                    <a:pt x="16"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9"/>
            <p:cNvSpPr/>
            <p:nvPr userDrawn="1"/>
          </p:nvSpPr>
          <p:spPr>
            <a:xfrm>
              <a:off x="4260850" y="2138363"/>
              <a:ext cx="914400" cy="1035050"/>
            </a:xfrm>
            <a:custGeom>
              <a:avLst/>
              <a:gdLst>
                <a:gd name="T0" fmla="*/ 1850 w 2324"/>
                <a:gd name="T1" fmla="*/ 2629 h 2629"/>
                <a:gd name="T2" fmla="*/ 0 w 2324"/>
                <a:gd name="T3" fmla="*/ 1025 h 2629"/>
                <a:gd name="T4" fmla="*/ 1162 w 2324"/>
                <a:gd name="T5" fmla="*/ 0 h 2629"/>
                <a:gd name="T6" fmla="*/ 2120 w 2324"/>
                <a:gd name="T7" fmla="*/ 207 h 2629"/>
                <a:gd name="T8" fmla="*/ 2120 w 2324"/>
                <a:gd name="T9" fmla="*/ 1243 h 2629"/>
                <a:gd name="T10" fmla="*/ 2008 w 2324"/>
                <a:gd name="T11" fmla="*/ 1243 h 2629"/>
                <a:gd name="T12" fmla="*/ 1825 w 2324"/>
                <a:gd name="T13" fmla="*/ 642 h 2629"/>
                <a:gd name="T14" fmla="*/ 1116 w 2324"/>
                <a:gd name="T15" fmla="*/ 114 h 2629"/>
                <a:gd name="T16" fmla="*/ 347 w 2324"/>
                <a:gd name="T17" fmla="*/ 797 h 2629"/>
                <a:gd name="T18" fmla="*/ 1305 w 2324"/>
                <a:gd name="T19" fmla="*/ 1553 h 2629"/>
                <a:gd name="T20" fmla="*/ 2324 w 2324"/>
                <a:gd name="T21" fmla="*/ 2629 h 2629"/>
                <a:gd name="T22" fmla="*/ 1850 w 2324"/>
                <a:gd name="T23" fmla="*/ 2629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4" h="2629">
                  <a:moveTo>
                    <a:pt x="1850" y="2629"/>
                  </a:moveTo>
                  <a:cubicBezTo>
                    <a:pt x="1562" y="1913"/>
                    <a:pt x="0" y="2139"/>
                    <a:pt x="0" y="1025"/>
                  </a:cubicBezTo>
                  <a:cubicBezTo>
                    <a:pt x="0" y="414"/>
                    <a:pt x="469" y="0"/>
                    <a:pt x="1162" y="0"/>
                  </a:cubicBezTo>
                  <a:cubicBezTo>
                    <a:pt x="1544" y="0"/>
                    <a:pt x="1860" y="88"/>
                    <a:pt x="2120" y="207"/>
                  </a:cubicBezTo>
                  <a:cubicBezTo>
                    <a:pt x="2120" y="1243"/>
                    <a:pt x="2120" y="1243"/>
                    <a:pt x="2120" y="1243"/>
                  </a:cubicBezTo>
                  <a:cubicBezTo>
                    <a:pt x="2008" y="1243"/>
                    <a:pt x="2008" y="1243"/>
                    <a:pt x="2008" y="1243"/>
                  </a:cubicBezTo>
                  <a:cubicBezTo>
                    <a:pt x="1825" y="642"/>
                    <a:pt x="1825" y="642"/>
                    <a:pt x="1825" y="642"/>
                  </a:cubicBezTo>
                  <a:cubicBezTo>
                    <a:pt x="1697" y="233"/>
                    <a:pt x="1448" y="114"/>
                    <a:pt x="1116" y="114"/>
                  </a:cubicBezTo>
                  <a:cubicBezTo>
                    <a:pt x="668" y="114"/>
                    <a:pt x="347" y="419"/>
                    <a:pt x="347" y="797"/>
                  </a:cubicBezTo>
                  <a:cubicBezTo>
                    <a:pt x="347" y="1186"/>
                    <a:pt x="617" y="1289"/>
                    <a:pt x="1305" y="1553"/>
                  </a:cubicBezTo>
                  <a:cubicBezTo>
                    <a:pt x="2059" y="1843"/>
                    <a:pt x="2324" y="2059"/>
                    <a:pt x="2324" y="2629"/>
                  </a:cubicBezTo>
                  <a:lnTo>
                    <a:pt x="1850" y="26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10"/>
            <p:cNvSpPr/>
            <p:nvPr userDrawn="1"/>
          </p:nvSpPr>
          <p:spPr>
            <a:xfrm>
              <a:off x="4281488" y="3051176"/>
              <a:ext cx="73025" cy="122238"/>
            </a:xfrm>
            <a:custGeom>
              <a:avLst/>
              <a:gdLst>
                <a:gd name="T0" fmla="*/ 0 w 186"/>
                <a:gd name="T1" fmla="*/ 309 h 309"/>
                <a:gd name="T2" fmla="*/ 0 w 186"/>
                <a:gd name="T3" fmla="*/ 0 h 309"/>
                <a:gd name="T4" fmla="*/ 112 w 186"/>
                <a:gd name="T5" fmla="*/ 0 h 309"/>
                <a:gd name="T6" fmla="*/ 186 w 186"/>
                <a:gd name="T7" fmla="*/ 309 h 309"/>
                <a:gd name="T8" fmla="*/ 0 w 186"/>
                <a:gd name="T9" fmla="*/ 309 h 309"/>
              </a:gdLst>
              <a:ahLst/>
              <a:cxnLst>
                <a:cxn ang="0">
                  <a:pos x="T0" y="T1"/>
                </a:cxn>
                <a:cxn ang="0">
                  <a:pos x="T2" y="T3"/>
                </a:cxn>
                <a:cxn ang="0">
                  <a:pos x="T4" y="T5"/>
                </a:cxn>
                <a:cxn ang="0">
                  <a:pos x="T6" y="T7"/>
                </a:cxn>
                <a:cxn ang="0">
                  <a:pos x="T8" y="T9"/>
                </a:cxn>
              </a:cxnLst>
              <a:rect l="0" t="0" r="r" b="b"/>
              <a:pathLst>
                <a:path w="186" h="309">
                  <a:moveTo>
                    <a:pt x="0" y="309"/>
                  </a:moveTo>
                  <a:cubicBezTo>
                    <a:pt x="0" y="0"/>
                    <a:pt x="0" y="0"/>
                    <a:pt x="0" y="0"/>
                  </a:cubicBezTo>
                  <a:cubicBezTo>
                    <a:pt x="112" y="0"/>
                    <a:pt x="112" y="0"/>
                    <a:pt x="112" y="0"/>
                  </a:cubicBezTo>
                  <a:cubicBezTo>
                    <a:pt x="137" y="111"/>
                    <a:pt x="161" y="214"/>
                    <a:pt x="186" y="309"/>
                  </a:cubicBezTo>
                  <a:lnTo>
                    <a:pt x="0"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11"/>
            <p:cNvSpPr/>
            <p:nvPr userDrawn="1"/>
          </p:nvSpPr>
          <p:spPr>
            <a:xfrm>
              <a:off x="5192713" y="2513013"/>
              <a:ext cx="1323975" cy="660400"/>
            </a:xfrm>
            <a:custGeom>
              <a:avLst/>
              <a:gdLst>
                <a:gd name="T0" fmla="*/ 214 w 3364"/>
                <a:gd name="T1" fmla="*/ 1676 h 1676"/>
                <a:gd name="T2" fmla="*/ 214 w 3364"/>
                <a:gd name="T3" fmla="*/ 196 h 1676"/>
                <a:gd name="T4" fmla="*/ 0 w 3364"/>
                <a:gd name="T5" fmla="*/ 196 h 1676"/>
                <a:gd name="T6" fmla="*/ 0 w 3364"/>
                <a:gd name="T7" fmla="*/ 82 h 1676"/>
                <a:gd name="T8" fmla="*/ 673 w 3364"/>
                <a:gd name="T9" fmla="*/ 82 h 1676"/>
                <a:gd name="T10" fmla="*/ 673 w 3364"/>
                <a:gd name="T11" fmla="*/ 414 h 1676"/>
                <a:gd name="T12" fmla="*/ 683 w 3364"/>
                <a:gd name="T13" fmla="*/ 414 h 1676"/>
                <a:gd name="T14" fmla="*/ 1346 w 3364"/>
                <a:gd name="T15" fmla="*/ 0 h 1676"/>
                <a:gd name="T16" fmla="*/ 1988 w 3364"/>
                <a:gd name="T17" fmla="*/ 414 h 1676"/>
                <a:gd name="T18" fmla="*/ 2650 w 3364"/>
                <a:gd name="T19" fmla="*/ 0 h 1676"/>
                <a:gd name="T20" fmla="*/ 3364 w 3364"/>
                <a:gd name="T21" fmla="*/ 725 h 1676"/>
                <a:gd name="T22" fmla="*/ 3364 w 3364"/>
                <a:gd name="T23" fmla="*/ 1676 h 1676"/>
                <a:gd name="T24" fmla="*/ 2885 w 3364"/>
                <a:gd name="T25" fmla="*/ 1676 h 1676"/>
                <a:gd name="T26" fmla="*/ 2885 w 3364"/>
                <a:gd name="T27" fmla="*/ 694 h 1676"/>
                <a:gd name="T28" fmla="*/ 2548 w 3364"/>
                <a:gd name="T29" fmla="*/ 186 h 1676"/>
                <a:gd name="T30" fmla="*/ 2029 w 3364"/>
                <a:gd name="T31" fmla="*/ 984 h 1676"/>
                <a:gd name="T32" fmla="*/ 2029 w 3364"/>
                <a:gd name="T33" fmla="*/ 1676 h 1676"/>
                <a:gd name="T34" fmla="*/ 1549 w 3364"/>
                <a:gd name="T35" fmla="*/ 1676 h 1676"/>
                <a:gd name="T36" fmla="*/ 1549 w 3364"/>
                <a:gd name="T37" fmla="*/ 694 h 1676"/>
                <a:gd name="T38" fmla="*/ 1213 w 3364"/>
                <a:gd name="T39" fmla="*/ 186 h 1676"/>
                <a:gd name="T40" fmla="*/ 693 w 3364"/>
                <a:gd name="T41" fmla="*/ 984 h 1676"/>
                <a:gd name="T42" fmla="*/ 693 w 3364"/>
                <a:gd name="T43" fmla="*/ 1676 h 1676"/>
                <a:gd name="T44" fmla="*/ 214 w 3364"/>
                <a:gd name="T45" fmla="*/ 1676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4" h="1676">
                  <a:moveTo>
                    <a:pt x="214" y="1676"/>
                  </a:moveTo>
                  <a:cubicBezTo>
                    <a:pt x="214" y="196"/>
                    <a:pt x="214" y="196"/>
                    <a:pt x="214" y="196"/>
                  </a:cubicBezTo>
                  <a:cubicBezTo>
                    <a:pt x="0" y="196"/>
                    <a:pt x="0" y="196"/>
                    <a:pt x="0" y="196"/>
                  </a:cubicBezTo>
                  <a:cubicBezTo>
                    <a:pt x="0" y="82"/>
                    <a:pt x="0" y="82"/>
                    <a:pt x="0" y="82"/>
                  </a:cubicBezTo>
                  <a:cubicBezTo>
                    <a:pt x="673" y="82"/>
                    <a:pt x="673" y="82"/>
                    <a:pt x="673" y="82"/>
                  </a:cubicBezTo>
                  <a:cubicBezTo>
                    <a:pt x="673" y="414"/>
                    <a:pt x="673" y="414"/>
                    <a:pt x="673" y="414"/>
                  </a:cubicBezTo>
                  <a:cubicBezTo>
                    <a:pt x="683" y="414"/>
                    <a:pt x="683" y="414"/>
                    <a:pt x="683" y="414"/>
                  </a:cubicBezTo>
                  <a:cubicBezTo>
                    <a:pt x="836" y="108"/>
                    <a:pt x="1065" y="0"/>
                    <a:pt x="1346" y="0"/>
                  </a:cubicBezTo>
                  <a:cubicBezTo>
                    <a:pt x="1631" y="0"/>
                    <a:pt x="1901" y="181"/>
                    <a:pt x="1988" y="414"/>
                  </a:cubicBezTo>
                  <a:cubicBezTo>
                    <a:pt x="2141" y="108"/>
                    <a:pt x="2370" y="0"/>
                    <a:pt x="2650" y="0"/>
                  </a:cubicBezTo>
                  <a:cubicBezTo>
                    <a:pt x="3058" y="0"/>
                    <a:pt x="3364" y="217"/>
                    <a:pt x="3364" y="725"/>
                  </a:cubicBezTo>
                  <a:cubicBezTo>
                    <a:pt x="3364" y="1676"/>
                    <a:pt x="3364" y="1676"/>
                    <a:pt x="3364" y="1676"/>
                  </a:cubicBezTo>
                  <a:cubicBezTo>
                    <a:pt x="2885" y="1676"/>
                    <a:pt x="2885" y="1676"/>
                    <a:pt x="2885" y="1676"/>
                  </a:cubicBezTo>
                  <a:cubicBezTo>
                    <a:pt x="2885" y="694"/>
                    <a:pt x="2885" y="694"/>
                    <a:pt x="2885" y="694"/>
                  </a:cubicBezTo>
                  <a:cubicBezTo>
                    <a:pt x="2885" y="321"/>
                    <a:pt x="2752" y="186"/>
                    <a:pt x="2548" y="186"/>
                  </a:cubicBezTo>
                  <a:cubicBezTo>
                    <a:pt x="2243" y="186"/>
                    <a:pt x="2029" y="455"/>
                    <a:pt x="2029" y="984"/>
                  </a:cubicBezTo>
                  <a:cubicBezTo>
                    <a:pt x="2029" y="984"/>
                    <a:pt x="2029" y="1676"/>
                    <a:pt x="2029" y="1676"/>
                  </a:cubicBezTo>
                  <a:cubicBezTo>
                    <a:pt x="1549" y="1676"/>
                    <a:pt x="1549" y="1676"/>
                    <a:pt x="1549" y="1676"/>
                  </a:cubicBezTo>
                  <a:cubicBezTo>
                    <a:pt x="1549" y="694"/>
                    <a:pt x="1549" y="694"/>
                    <a:pt x="1549" y="694"/>
                  </a:cubicBezTo>
                  <a:cubicBezTo>
                    <a:pt x="1549" y="321"/>
                    <a:pt x="1417" y="186"/>
                    <a:pt x="1213" y="186"/>
                  </a:cubicBezTo>
                  <a:cubicBezTo>
                    <a:pt x="907" y="186"/>
                    <a:pt x="693" y="455"/>
                    <a:pt x="693" y="984"/>
                  </a:cubicBezTo>
                  <a:cubicBezTo>
                    <a:pt x="693" y="984"/>
                    <a:pt x="693" y="1676"/>
                    <a:pt x="693" y="1676"/>
                  </a:cubicBezTo>
                  <a:lnTo>
                    <a:pt x="214" y="16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2"/>
            <p:cNvSpPr>
              <a:spLocks noEditPoints="1"/>
            </p:cNvSpPr>
            <p:nvPr userDrawn="1"/>
          </p:nvSpPr>
          <p:spPr>
            <a:xfrm>
              <a:off x="6661150" y="2198688"/>
              <a:ext cx="306387" cy="974725"/>
            </a:xfrm>
            <a:custGeom>
              <a:avLst/>
              <a:gdLst>
                <a:gd name="T0" fmla="*/ 245 w 775"/>
                <a:gd name="T1" fmla="*/ 2474 h 2474"/>
                <a:gd name="T2" fmla="*/ 245 w 775"/>
                <a:gd name="T3" fmla="*/ 994 h 2474"/>
                <a:gd name="T4" fmla="*/ 0 w 775"/>
                <a:gd name="T5" fmla="*/ 994 h 2474"/>
                <a:gd name="T6" fmla="*/ 0 w 775"/>
                <a:gd name="T7" fmla="*/ 881 h 2474"/>
                <a:gd name="T8" fmla="*/ 724 w 775"/>
                <a:gd name="T9" fmla="*/ 881 h 2474"/>
                <a:gd name="T10" fmla="*/ 724 w 775"/>
                <a:gd name="T11" fmla="*/ 2474 h 2474"/>
                <a:gd name="T12" fmla="*/ 245 w 775"/>
                <a:gd name="T13" fmla="*/ 2474 h 2474"/>
                <a:gd name="T14" fmla="*/ 484 w 775"/>
                <a:gd name="T15" fmla="*/ 0 h 2474"/>
                <a:gd name="T16" fmla="*/ 775 w 775"/>
                <a:gd name="T17" fmla="*/ 295 h 2474"/>
                <a:gd name="T18" fmla="*/ 484 w 775"/>
                <a:gd name="T19" fmla="*/ 591 h 2474"/>
                <a:gd name="T20" fmla="*/ 194 w 775"/>
                <a:gd name="T21" fmla="*/ 295 h 2474"/>
                <a:gd name="T22" fmla="*/ 484 w 775"/>
                <a:gd name="T23" fmla="*/ 0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5" h="2474">
                  <a:moveTo>
                    <a:pt x="245" y="2474"/>
                  </a:moveTo>
                  <a:cubicBezTo>
                    <a:pt x="245" y="994"/>
                    <a:pt x="245" y="994"/>
                    <a:pt x="245" y="994"/>
                  </a:cubicBezTo>
                  <a:cubicBezTo>
                    <a:pt x="0" y="994"/>
                    <a:pt x="0" y="994"/>
                    <a:pt x="0" y="994"/>
                  </a:cubicBezTo>
                  <a:cubicBezTo>
                    <a:pt x="0" y="881"/>
                    <a:pt x="0" y="881"/>
                    <a:pt x="0" y="881"/>
                  </a:cubicBezTo>
                  <a:cubicBezTo>
                    <a:pt x="724" y="881"/>
                    <a:pt x="724" y="881"/>
                    <a:pt x="724" y="881"/>
                  </a:cubicBezTo>
                  <a:cubicBezTo>
                    <a:pt x="724" y="2474"/>
                    <a:pt x="724" y="2474"/>
                    <a:pt x="724" y="2474"/>
                  </a:cubicBezTo>
                  <a:lnTo>
                    <a:pt x="245" y="2474"/>
                  </a:lnTo>
                  <a:close/>
                  <a:moveTo>
                    <a:pt x="484" y="0"/>
                  </a:moveTo>
                  <a:cubicBezTo>
                    <a:pt x="648" y="0"/>
                    <a:pt x="775" y="119"/>
                    <a:pt x="775" y="295"/>
                  </a:cubicBezTo>
                  <a:cubicBezTo>
                    <a:pt x="775" y="471"/>
                    <a:pt x="648" y="591"/>
                    <a:pt x="484" y="591"/>
                  </a:cubicBezTo>
                  <a:cubicBezTo>
                    <a:pt x="321" y="591"/>
                    <a:pt x="194" y="471"/>
                    <a:pt x="194" y="295"/>
                  </a:cubicBezTo>
                  <a:cubicBezTo>
                    <a:pt x="194" y="119"/>
                    <a:pt x="321" y="0"/>
                    <a:pt x="4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3"/>
            <p:cNvSpPr/>
            <p:nvPr userDrawn="1"/>
          </p:nvSpPr>
          <p:spPr>
            <a:xfrm>
              <a:off x="7051675" y="2301876"/>
              <a:ext cx="547687" cy="871538"/>
            </a:xfrm>
            <a:custGeom>
              <a:avLst/>
              <a:gdLst>
                <a:gd name="T0" fmla="*/ 321 w 1392"/>
                <a:gd name="T1" fmla="*/ 2215 h 2215"/>
                <a:gd name="T2" fmla="*/ 321 w 1392"/>
                <a:gd name="T3" fmla="*/ 735 h 2215"/>
                <a:gd name="T4" fmla="*/ 0 w 1392"/>
                <a:gd name="T5" fmla="*/ 735 h 2215"/>
                <a:gd name="T6" fmla="*/ 0 w 1392"/>
                <a:gd name="T7" fmla="*/ 621 h 2215"/>
                <a:gd name="T8" fmla="*/ 321 w 1392"/>
                <a:gd name="T9" fmla="*/ 621 h 2215"/>
                <a:gd name="T10" fmla="*/ 321 w 1392"/>
                <a:gd name="T11" fmla="*/ 0 h 2215"/>
                <a:gd name="T12" fmla="*/ 800 w 1392"/>
                <a:gd name="T13" fmla="*/ 0 h 2215"/>
                <a:gd name="T14" fmla="*/ 800 w 1392"/>
                <a:gd name="T15" fmla="*/ 621 h 2215"/>
                <a:gd name="T16" fmla="*/ 1392 w 1392"/>
                <a:gd name="T17" fmla="*/ 621 h 2215"/>
                <a:gd name="T18" fmla="*/ 1392 w 1392"/>
                <a:gd name="T19" fmla="*/ 735 h 2215"/>
                <a:gd name="T20" fmla="*/ 800 w 1392"/>
                <a:gd name="T21" fmla="*/ 735 h 2215"/>
                <a:gd name="T22" fmla="*/ 800 w 1392"/>
                <a:gd name="T23" fmla="*/ 2215 h 2215"/>
                <a:gd name="T24" fmla="*/ 321 w 1392"/>
                <a:gd name="T25" fmla="*/ 2215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2" h="2215">
                  <a:moveTo>
                    <a:pt x="321" y="2215"/>
                  </a:moveTo>
                  <a:cubicBezTo>
                    <a:pt x="321" y="2215"/>
                    <a:pt x="321" y="735"/>
                    <a:pt x="321" y="735"/>
                  </a:cubicBezTo>
                  <a:cubicBezTo>
                    <a:pt x="0" y="735"/>
                    <a:pt x="0" y="735"/>
                    <a:pt x="0" y="735"/>
                  </a:cubicBezTo>
                  <a:cubicBezTo>
                    <a:pt x="0" y="621"/>
                    <a:pt x="0" y="621"/>
                    <a:pt x="0" y="621"/>
                  </a:cubicBezTo>
                  <a:cubicBezTo>
                    <a:pt x="321" y="621"/>
                    <a:pt x="321" y="621"/>
                    <a:pt x="321" y="621"/>
                  </a:cubicBezTo>
                  <a:cubicBezTo>
                    <a:pt x="321" y="0"/>
                    <a:pt x="321" y="0"/>
                    <a:pt x="321" y="0"/>
                  </a:cubicBezTo>
                  <a:cubicBezTo>
                    <a:pt x="800" y="0"/>
                    <a:pt x="800" y="0"/>
                    <a:pt x="800" y="0"/>
                  </a:cubicBezTo>
                  <a:cubicBezTo>
                    <a:pt x="800" y="621"/>
                    <a:pt x="800" y="621"/>
                    <a:pt x="800" y="621"/>
                  </a:cubicBezTo>
                  <a:cubicBezTo>
                    <a:pt x="1392" y="621"/>
                    <a:pt x="1392" y="621"/>
                    <a:pt x="1392" y="621"/>
                  </a:cubicBezTo>
                  <a:cubicBezTo>
                    <a:pt x="1392" y="735"/>
                    <a:pt x="1392" y="735"/>
                    <a:pt x="1392" y="735"/>
                  </a:cubicBezTo>
                  <a:cubicBezTo>
                    <a:pt x="800" y="735"/>
                    <a:pt x="800" y="735"/>
                    <a:pt x="800" y="735"/>
                  </a:cubicBezTo>
                  <a:cubicBezTo>
                    <a:pt x="800" y="735"/>
                    <a:pt x="800" y="2215"/>
                    <a:pt x="800" y="2215"/>
                  </a:cubicBezTo>
                  <a:lnTo>
                    <a:pt x="321" y="2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 name="Freeform 14"/>
            <p:cNvSpPr/>
            <p:nvPr userDrawn="1"/>
          </p:nvSpPr>
          <p:spPr>
            <a:xfrm>
              <a:off x="7705725" y="2171701"/>
              <a:ext cx="838200" cy="1001713"/>
            </a:xfrm>
            <a:custGeom>
              <a:avLst/>
              <a:gdLst>
                <a:gd name="T0" fmla="*/ 275 w 2130"/>
                <a:gd name="T1" fmla="*/ 2546 h 2546"/>
                <a:gd name="T2" fmla="*/ 275 w 2130"/>
                <a:gd name="T3" fmla="*/ 114 h 2546"/>
                <a:gd name="T4" fmla="*/ 0 w 2130"/>
                <a:gd name="T5" fmla="*/ 114 h 2546"/>
                <a:gd name="T6" fmla="*/ 0 w 2130"/>
                <a:gd name="T7" fmla="*/ 0 h 2546"/>
                <a:gd name="T8" fmla="*/ 754 w 2130"/>
                <a:gd name="T9" fmla="*/ 0 h 2546"/>
                <a:gd name="T10" fmla="*/ 754 w 2130"/>
                <a:gd name="T11" fmla="*/ 1237 h 2546"/>
                <a:gd name="T12" fmla="*/ 764 w 2130"/>
                <a:gd name="T13" fmla="*/ 1237 h 2546"/>
                <a:gd name="T14" fmla="*/ 1442 w 2130"/>
                <a:gd name="T15" fmla="*/ 870 h 2546"/>
                <a:gd name="T16" fmla="*/ 2130 w 2130"/>
                <a:gd name="T17" fmla="*/ 1631 h 2546"/>
                <a:gd name="T18" fmla="*/ 2130 w 2130"/>
                <a:gd name="T19" fmla="*/ 2546 h 2546"/>
                <a:gd name="T20" fmla="*/ 1651 w 2130"/>
                <a:gd name="T21" fmla="*/ 2546 h 2546"/>
                <a:gd name="T22" fmla="*/ 1651 w 2130"/>
                <a:gd name="T23" fmla="*/ 1569 h 2546"/>
                <a:gd name="T24" fmla="*/ 1295 w 2130"/>
                <a:gd name="T25" fmla="*/ 1056 h 2546"/>
                <a:gd name="T26" fmla="*/ 754 w 2130"/>
                <a:gd name="T27" fmla="*/ 1843 h 2546"/>
                <a:gd name="T28" fmla="*/ 754 w 2130"/>
                <a:gd name="T29" fmla="*/ 2546 h 2546"/>
                <a:gd name="T30" fmla="*/ 275 w 2130"/>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0" h="2546">
                  <a:moveTo>
                    <a:pt x="275" y="2546"/>
                  </a:moveTo>
                  <a:cubicBezTo>
                    <a:pt x="275" y="114"/>
                    <a:pt x="275" y="114"/>
                    <a:pt x="275" y="114"/>
                  </a:cubicBezTo>
                  <a:cubicBezTo>
                    <a:pt x="0" y="114"/>
                    <a:pt x="0" y="114"/>
                    <a:pt x="0" y="114"/>
                  </a:cubicBezTo>
                  <a:cubicBezTo>
                    <a:pt x="0" y="0"/>
                    <a:pt x="0" y="0"/>
                    <a:pt x="0" y="0"/>
                  </a:cubicBezTo>
                  <a:cubicBezTo>
                    <a:pt x="754" y="0"/>
                    <a:pt x="754" y="0"/>
                    <a:pt x="754" y="0"/>
                  </a:cubicBezTo>
                  <a:cubicBezTo>
                    <a:pt x="754" y="1237"/>
                    <a:pt x="754" y="1237"/>
                    <a:pt x="754" y="1237"/>
                  </a:cubicBezTo>
                  <a:cubicBezTo>
                    <a:pt x="764" y="1237"/>
                    <a:pt x="764" y="1237"/>
                    <a:pt x="764" y="1237"/>
                  </a:cubicBezTo>
                  <a:cubicBezTo>
                    <a:pt x="866" y="1082"/>
                    <a:pt x="1086" y="870"/>
                    <a:pt x="1442" y="870"/>
                  </a:cubicBezTo>
                  <a:cubicBezTo>
                    <a:pt x="1845" y="870"/>
                    <a:pt x="2130" y="1066"/>
                    <a:pt x="2130" y="1631"/>
                  </a:cubicBezTo>
                  <a:cubicBezTo>
                    <a:pt x="2130" y="2546"/>
                    <a:pt x="2130" y="2546"/>
                    <a:pt x="2130" y="2546"/>
                  </a:cubicBezTo>
                  <a:cubicBezTo>
                    <a:pt x="1651" y="2546"/>
                    <a:pt x="1651" y="2546"/>
                    <a:pt x="1651" y="2546"/>
                  </a:cubicBezTo>
                  <a:cubicBezTo>
                    <a:pt x="1651" y="1569"/>
                    <a:pt x="1651" y="1569"/>
                    <a:pt x="1651" y="1569"/>
                  </a:cubicBezTo>
                  <a:cubicBezTo>
                    <a:pt x="1651" y="1186"/>
                    <a:pt x="1534" y="1056"/>
                    <a:pt x="1295" y="1056"/>
                  </a:cubicBezTo>
                  <a:cubicBezTo>
                    <a:pt x="1014" y="1056"/>
                    <a:pt x="754" y="1305"/>
                    <a:pt x="754" y="1843"/>
                  </a:cubicBezTo>
                  <a:cubicBezTo>
                    <a:pt x="754" y="2546"/>
                    <a:pt x="754" y="2546"/>
                    <a:pt x="754" y="2546"/>
                  </a:cubicBezTo>
                  <a:lnTo>
                    <a:pt x="275"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25" name="Text Placeholder 16"/>
          <p:cNvSpPr>
            <a:spLocks noGrp="1"/>
          </p:cNvSpPr>
          <p:nvPr>
            <p:ph type="body" sz="quarter" idx="14" hasCustomPrompt="1"/>
          </p:nvPr>
        </p:nvSpPr>
        <p:spPr>
          <a:xfrm>
            <a:off x="7117600" y="389930"/>
            <a:ext cx="1620000" cy="270000"/>
          </a:xfrm>
        </p:spPr>
        <p:txBody>
          <a:bodyPr/>
          <a:lstStyle>
            <a:lvl1pPr algn="r">
              <a:lnSpc>
                <a:spcPct val="95000"/>
              </a:lnSpc>
              <a:defRPr sz="700" b="1" baseline="0">
                <a:solidFill>
                  <a:srgbClr val="000000"/>
                </a:solidFill>
                <a:latin typeface="+mj-lt"/>
              </a:defRPr>
            </a:lvl1pPr>
            <a:lvl2pPr>
              <a:defRPr sz="675" b="1">
                <a:solidFill>
                  <a:srgbClr val="000000"/>
                </a:solidFill>
                <a:latin typeface="+mj-lt"/>
              </a:defRPr>
            </a:lvl2pPr>
            <a:lvl3pPr>
              <a:defRPr sz="675" b="1">
                <a:solidFill>
                  <a:srgbClr val="000000"/>
                </a:solidFill>
                <a:latin typeface="+mj-lt"/>
              </a:defRPr>
            </a:lvl3pPr>
            <a:lvl4pPr>
              <a:defRPr sz="675" b="1">
                <a:solidFill>
                  <a:srgbClr val="000000"/>
                </a:solidFill>
                <a:latin typeface="+mj-lt"/>
              </a:defRPr>
            </a:lvl4pPr>
            <a:lvl5pPr>
              <a:defRPr sz="675" b="1">
                <a:solidFill>
                  <a:srgbClr val="000000"/>
                </a:solidFill>
                <a:latin typeface="+mj-lt"/>
              </a:defRPr>
            </a:lvl5pPr>
          </a:lstStyle>
          <a:p>
            <a:pPr lvl="0"/>
            <a:r>
              <a:rPr lang="en-US"/>
              <a:t>Practice Area</a:t>
            </a:r>
            <a:endParaRPr lang="en-GB"/>
          </a:p>
        </p:txBody>
      </p:sp>
      <p:cxnSp>
        <p:nvCxnSpPr>
          <p:cNvPr id="26" name="Straight Connector 25"/>
          <p:cNvCxnSpPr/>
          <p:nvPr userDrawn="1"/>
        </p:nvCxnSpPr>
        <p:spPr>
          <a:xfrm>
            <a:off x="8169640" y="529652"/>
            <a:ext cx="9743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1498EDEF-70DC-BF4F-925B-26B29E0B4F62}"/>
              </a:ext>
            </a:extLst>
          </p:cNvPr>
          <p:cNvSpPr/>
          <p:nvPr userDrawn="1"/>
        </p:nvSpPr>
        <p:spPr>
          <a:xfrm>
            <a:off x="-1788459" y="-1411941"/>
            <a:ext cx="11940988" cy="2218765"/>
          </a:xfrm>
          <a:custGeom>
            <a:avLst/>
            <a:gdLst>
              <a:gd name="connsiteX0" fmla="*/ 10986247 w 11940988"/>
              <a:gd name="connsiteY0" fmla="*/ 2218765 h 2218765"/>
              <a:gd name="connsiteX1" fmla="*/ 0 w 11940988"/>
              <a:gd name="connsiteY1" fmla="*/ 1264023 h 2218765"/>
              <a:gd name="connsiteX2" fmla="*/ 1532965 w 11940988"/>
              <a:gd name="connsiteY2" fmla="*/ 0 h 2218765"/>
              <a:gd name="connsiteX3" fmla="*/ 11940988 w 11940988"/>
              <a:gd name="connsiteY3" fmla="*/ 457200 h 2218765"/>
              <a:gd name="connsiteX4" fmla="*/ 11268635 w 11940988"/>
              <a:gd name="connsiteY4" fmla="*/ 2124635 h 2218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0988" h="2218765">
                <a:moveTo>
                  <a:pt x="10986247" y="2218765"/>
                </a:moveTo>
                <a:lnTo>
                  <a:pt x="0" y="1264023"/>
                </a:lnTo>
                <a:lnTo>
                  <a:pt x="1532965" y="0"/>
                </a:lnTo>
                <a:lnTo>
                  <a:pt x="11940988" y="457200"/>
                </a:lnTo>
                <a:lnTo>
                  <a:pt x="11268635" y="2124635"/>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31FDF166-C605-FF49-BE2B-C46A5DA3CAA9}"/>
              </a:ext>
            </a:extLst>
          </p:cNvPr>
          <p:cNvSpPr/>
          <p:nvPr userDrawn="1"/>
        </p:nvSpPr>
        <p:spPr>
          <a:xfrm>
            <a:off x="-3025588" y="-1317812"/>
            <a:ext cx="9144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a:latin typeface="+mj-lt"/>
              <a:ea typeface="+mj-ea"/>
              <a:cs typeface="+mj-cs"/>
            </a:endParaRPr>
          </a:p>
        </p:txBody>
      </p:sp>
    </p:spTree>
    <p:extLst>
      <p:ext uri="{BB962C8B-B14F-4D97-AF65-F5344CB8AC3E}">
        <p14:creationId xmlns:p14="http://schemas.microsoft.com/office/powerpoint/2010/main" val="2530358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6DD0D37-3BA2-054D-A11B-E6FB70BF02A3}"/>
              </a:ext>
            </a:extLst>
          </p:cNvPr>
          <p:cNvSpPr>
            <a:spLocks noGrp="1"/>
          </p:cNvSpPr>
          <p:nvPr>
            <p:ph type="pic" sz="quarter" idx="10"/>
          </p:nvPr>
        </p:nvSpPr>
        <p:spPr>
          <a:xfrm>
            <a:off x="0" y="2"/>
            <a:ext cx="9144000" cy="4125913"/>
          </a:xfrm>
        </p:spPr>
        <p:txBody>
          <a:bodyPr/>
          <a:lstStyle/>
          <a:p>
            <a:endParaRPr lang="en-GB"/>
          </a:p>
        </p:txBody>
      </p:sp>
      <p:pic>
        <p:nvPicPr>
          <p:cNvPr id="6" name="Picture 5">
            <a:extLst>
              <a:ext uri="{FF2B5EF4-FFF2-40B4-BE49-F238E27FC236}">
                <a16:creationId xmlns:a16="http://schemas.microsoft.com/office/drawing/2014/main" id="{220A7AF6-DFD3-FD4C-9A99-463613286FA2}"/>
              </a:ext>
            </a:extLst>
          </p:cNvPr>
          <p:cNvPicPr>
            <a:picLocks noChangeAspect="1"/>
          </p:cNvPicPr>
          <p:nvPr userDrawn="1"/>
        </p:nvPicPr>
        <p:blipFill>
          <a:blip r:embed="rId2">
            <a:alphaModFix amt="5000"/>
          </a:blip>
          <a:srcRect/>
          <a:stretch>
            <a:fillRect/>
          </a:stretch>
        </p:blipFill>
        <p:spPr>
          <a:xfrm>
            <a:off x="0" y="0"/>
            <a:ext cx="9143999" cy="6858000"/>
          </a:xfrm>
          <a:prstGeom prst="rect">
            <a:avLst/>
          </a:prstGeom>
        </p:spPr>
      </p:pic>
      <p:sp>
        <p:nvSpPr>
          <p:cNvPr id="3" name="Freeform 2">
            <a:extLst>
              <a:ext uri="{FF2B5EF4-FFF2-40B4-BE49-F238E27FC236}">
                <a16:creationId xmlns:a16="http://schemas.microsoft.com/office/drawing/2014/main" id="{052C380E-E29A-1B46-928E-8870D9653957}"/>
              </a:ext>
            </a:extLst>
          </p:cNvPr>
          <p:cNvSpPr/>
          <p:nvPr userDrawn="1"/>
        </p:nvSpPr>
        <p:spPr>
          <a:xfrm>
            <a:off x="-14400" y="3600000"/>
            <a:ext cx="9158400" cy="3261600"/>
          </a:xfrm>
          <a:custGeom>
            <a:avLst/>
            <a:gdLst>
              <a:gd name="connsiteX0" fmla="*/ 9151200 w 9158400"/>
              <a:gd name="connsiteY0" fmla="*/ 3261600 h 3261600"/>
              <a:gd name="connsiteX1" fmla="*/ 0 w 9158400"/>
              <a:gd name="connsiteY1" fmla="*/ 3261600 h 3261600"/>
              <a:gd name="connsiteX2" fmla="*/ 0 w 9158400"/>
              <a:gd name="connsiteY2" fmla="*/ 489600 h 3261600"/>
              <a:gd name="connsiteX3" fmla="*/ 9158400 w 9158400"/>
              <a:gd name="connsiteY3" fmla="*/ 0 h 3261600"/>
              <a:gd name="connsiteX4" fmla="*/ 9151200 w 9158400"/>
              <a:gd name="connsiteY4" fmla="*/ 3261600 h 326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8400" h="3261600">
                <a:moveTo>
                  <a:pt x="9151200" y="3261600"/>
                </a:moveTo>
                <a:lnTo>
                  <a:pt x="0" y="3261600"/>
                </a:lnTo>
                <a:lnTo>
                  <a:pt x="0" y="489600"/>
                </a:lnTo>
                <a:lnTo>
                  <a:pt x="9158400" y="0"/>
                </a:lnTo>
                <a:lnTo>
                  <a:pt x="9151200" y="326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2" name="Title 1">
            <a:extLst>
              <a:ext uri="{FF2B5EF4-FFF2-40B4-BE49-F238E27FC236}">
                <a16:creationId xmlns:a16="http://schemas.microsoft.com/office/drawing/2014/main" id="{EE057F92-223A-D044-B8DC-1A7933960EDB}"/>
              </a:ext>
            </a:extLst>
          </p:cNvPr>
          <p:cNvSpPr>
            <a:spLocks noGrp="1"/>
          </p:cNvSpPr>
          <p:nvPr>
            <p:ph type="title"/>
          </p:nvPr>
        </p:nvSpPr>
        <p:spPr>
          <a:xfrm>
            <a:off x="541339" y="4698000"/>
            <a:ext cx="5081987" cy="835200"/>
          </a:xfrm>
        </p:spPr>
        <p:txBody>
          <a:bodyPr/>
          <a:lstStyle>
            <a:lvl1pPr>
              <a:defRPr sz="2800">
                <a:solidFill>
                  <a:schemeClr val="bg1"/>
                </a:solidFill>
              </a:defRPr>
            </a:lvl1pPr>
          </a:lstStyle>
          <a:p>
            <a:r>
              <a:rPr lang="en-GB"/>
              <a:t>Click to edit Master title style</a:t>
            </a:r>
          </a:p>
        </p:txBody>
      </p:sp>
      <p:sp>
        <p:nvSpPr>
          <p:cNvPr id="4" name="Freeform 3">
            <a:extLst>
              <a:ext uri="{FF2B5EF4-FFF2-40B4-BE49-F238E27FC236}">
                <a16:creationId xmlns:a16="http://schemas.microsoft.com/office/drawing/2014/main" id="{38816DA0-E35F-F04D-B928-BF248E9323D9}"/>
              </a:ext>
            </a:extLst>
          </p:cNvPr>
          <p:cNvSpPr/>
          <p:nvPr userDrawn="1"/>
        </p:nvSpPr>
        <p:spPr>
          <a:xfrm>
            <a:off x="541338" y="3672000"/>
            <a:ext cx="4449600" cy="741600"/>
          </a:xfrm>
          <a:custGeom>
            <a:avLst/>
            <a:gdLst>
              <a:gd name="connsiteX0" fmla="*/ 0 w 4449600"/>
              <a:gd name="connsiteY0" fmla="*/ 180000 h 741600"/>
              <a:gd name="connsiteX1" fmla="*/ 0 w 4449600"/>
              <a:gd name="connsiteY1" fmla="*/ 741600 h 741600"/>
              <a:gd name="connsiteX2" fmla="*/ 4449600 w 4449600"/>
              <a:gd name="connsiteY2" fmla="*/ 460800 h 741600"/>
              <a:gd name="connsiteX3" fmla="*/ 4449600 w 4449600"/>
              <a:gd name="connsiteY3" fmla="*/ 0 h 741600"/>
              <a:gd name="connsiteX4" fmla="*/ 0 w 4449600"/>
              <a:gd name="connsiteY4" fmla="*/ 180000 h 7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600" h="741600">
                <a:moveTo>
                  <a:pt x="0" y="180000"/>
                </a:moveTo>
                <a:lnTo>
                  <a:pt x="0" y="741600"/>
                </a:lnTo>
                <a:lnTo>
                  <a:pt x="4449600" y="460800"/>
                </a:lnTo>
                <a:lnTo>
                  <a:pt x="4449600" y="0"/>
                </a:lnTo>
                <a:lnTo>
                  <a:pt x="0" y="180000"/>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5" name="Freeform 4">
            <a:extLst>
              <a:ext uri="{FF2B5EF4-FFF2-40B4-BE49-F238E27FC236}">
                <a16:creationId xmlns:a16="http://schemas.microsoft.com/office/drawing/2014/main" id="{5744E46F-FB97-E54D-9D26-C96A78FB6A46}"/>
              </a:ext>
            </a:extLst>
          </p:cNvPr>
          <p:cNvSpPr/>
          <p:nvPr userDrawn="1"/>
        </p:nvSpPr>
        <p:spPr>
          <a:xfrm>
            <a:off x="3549600" y="5817600"/>
            <a:ext cx="5594398" cy="1044000"/>
          </a:xfrm>
          <a:custGeom>
            <a:avLst/>
            <a:gdLst>
              <a:gd name="connsiteX0" fmla="*/ 5580000 w 5580000"/>
              <a:gd name="connsiteY0" fmla="*/ 1029600 h 1044000"/>
              <a:gd name="connsiteX1" fmla="*/ 5580000 w 5580000"/>
              <a:gd name="connsiteY1" fmla="*/ 0 h 1044000"/>
              <a:gd name="connsiteX2" fmla="*/ 0 w 5580000"/>
              <a:gd name="connsiteY2" fmla="*/ 1044000 h 1044000"/>
              <a:gd name="connsiteX3" fmla="*/ 5565600 w 5580000"/>
              <a:gd name="connsiteY3" fmla="*/ 1044000 h 1044000"/>
              <a:gd name="connsiteX4" fmla="*/ 5580000 w 5580000"/>
              <a:gd name="connsiteY4" fmla="*/ 1029600 h 10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00" h="1044000">
                <a:moveTo>
                  <a:pt x="5580000" y="1029600"/>
                </a:moveTo>
                <a:lnTo>
                  <a:pt x="5580000" y="0"/>
                </a:lnTo>
                <a:lnTo>
                  <a:pt x="0" y="1044000"/>
                </a:lnTo>
                <a:lnTo>
                  <a:pt x="5565600" y="1044000"/>
                </a:lnTo>
                <a:lnTo>
                  <a:pt x="5580000" y="10296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pic>
        <p:nvPicPr>
          <p:cNvPr id="7" name="Picture 6">
            <a:extLst>
              <a:ext uri="{FF2B5EF4-FFF2-40B4-BE49-F238E27FC236}">
                <a16:creationId xmlns:a16="http://schemas.microsoft.com/office/drawing/2014/main" id="{1FFC0CEA-AC2C-244A-BBAE-45525D065325}"/>
              </a:ext>
            </a:extLst>
          </p:cNvPr>
          <p:cNvPicPr>
            <a:picLocks noChangeAspect="1"/>
          </p:cNvPicPr>
          <p:nvPr userDrawn="1"/>
        </p:nvPicPr>
        <p:blipFill>
          <a:blip r:embed="rId3"/>
          <a:srcRect/>
          <a:stretch>
            <a:fillRect/>
          </a:stretch>
        </p:blipFill>
        <p:spPr>
          <a:xfrm>
            <a:off x="541338" y="5927872"/>
            <a:ext cx="1584000" cy="621287"/>
          </a:xfrm>
          <a:prstGeom prst="rect">
            <a:avLst/>
          </a:prstGeom>
        </p:spPr>
      </p:pic>
    </p:spTree>
    <p:extLst>
      <p:ext uri="{BB962C8B-B14F-4D97-AF65-F5344CB8AC3E}">
        <p14:creationId xmlns:p14="http://schemas.microsoft.com/office/powerpoint/2010/main" val="318664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Red C">
    <p:spTree>
      <p:nvGrpSpPr>
        <p:cNvPr id="1" name=""/>
        <p:cNvGrpSpPr/>
        <p:nvPr/>
      </p:nvGrpSpPr>
      <p:grpSpPr>
        <a:xfrm>
          <a:off x="0" y="0"/>
          <a:ext cx="0" cy="0"/>
          <a:chOff x="0" y="0"/>
          <a:chExt cx="0" cy="0"/>
        </a:xfrm>
      </p:grpSpPr>
      <p:sp>
        <p:nvSpPr>
          <p:cNvPr id="8" name="Rectangle 7"/>
          <p:cNvSpPr/>
          <p:nvPr userDrawn="1"/>
        </p:nvSpPr>
        <p:spPr>
          <a:xfrm>
            <a:off x="-1" y="123213"/>
            <a:ext cx="6552000" cy="5073445"/>
          </a:xfrm>
          <a:custGeom>
            <a:avLst/>
            <a:gdLst>
              <a:gd name="connsiteX0" fmla="*/ 0 w 6557963"/>
              <a:gd name="connsiteY0" fmla="*/ 0 h 3124200"/>
              <a:gd name="connsiteX1" fmla="*/ 6557963 w 6557963"/>
              <a:gd name="connsiteY1" fmla="*/ 394438 h 3124200"/>
              <a:gd name="connsiteX2" fmla="*/ 6557963 w 6557963"/>
              <a:gd name="connsiteY2" fmla="*/ 2832815 h 3124200"/>
              <a:gd name="connsiteX3" fmla="*/ 0 w 6557963"/>
              <a:gd name="connsiteY3" fmla="*/ 3124200 h 3124200"/>
              <a:gd name="connsiteX4" fmla="*/ 0 w 6557963"/>
              <a:gd name="connsiteY4" fmla="*/ 0 h 3124200"/>
              <a:gd name="connsiteX5" fmla="*/ 0 w 6557963"/>
              <a:gd name="connsiteY5"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7963" h="3124200">
                <a:moveTo>
                  <a:pt x="0" y="0"/>
                </a:moveTo>
                <a:lnTo>
                  <a:pt x="6557963" y="394438"/>
                </a:lnTo>
                <a:lnTo>
                  <a:pt x="6557963" y="2832815"/>
                </a:lnTo>
                <a:lnTo>
                  <a:pt x="0" y="3124200"/>
                </a:lnTo>
                <a:lnTo>
                  <a:pt x="0" y="0"/>
                </a:lnTo>
                <a:close/>
              </a:path>
            </a:pathLst>
          </a:cu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solidFill>
                <a:schemeClr val="tx1"/>
              </a:solidFill>
              <a:latin typeface="+mj-lt"/>
              <a:ea typeface="+mj-ea"/>
              <a:cs typeface="+mj-cs"/>
            </a:endParaRPr>
          </a:p>
        </p:txBody>
      </p:sp>
      <p:sp>
        <p:nvSpPr>
          <p:cNvPr id="2" name="Title 1"/>
          <p:cNvSpPr>
            <a:spLocks noGrp="1"/>
          </p:cNvSpPr>
          <p:nvPr>
            <p:ph type="ctrTitle"/>
          </p:nvPr>
        </p:nvSpPr>
        <p:spPr>
          <a:xfrm>
            <a:off x="541339" y="2886760"/>
            <a:ext cx="5472000" cy="900000"/>
          </a:xfrm>
        </p:spPr>
        <p:txBody>
          <a:bodyPr anchor="b" anchorCtr="0"/>
          <a:lstStyle>
            <a:lvl1pPr algn="l">
              <a:lnSpc>
                <a:spcPct val="100000"/>
              </a:lnSpc>
              <a:defRPr sz="2800" spc="0" baseline="0">
                <a:solidFill>
                  <a:srgbClr val="000000"/>
                </a:solidFill>
              </a:defRPr>
            </a:lvl1pPr>
          </a:lstStyle>
          <a:p>
            <a:r>
              <a:rPr lang="en-US"/>
              <a:t>Click to edit Master title style</a:t>
            </a:r>
            <a:endParaRPr lang="en-GB"/>
          </a:p>
        </p:txBody>
      </p:sp>
      <p:sp>
        <p:nvSpPr>
          <p:cNvPr id="3" name="Subtitle 2"/>
          <p:cNvSpPr>
            <a:spLocks noGrp="1"/>
          </p:cNvSpPr>
          <p:nvPr>
            <p:ph type="subTitle" idx="1"/>
          </p:nvPr>
        </p:nvSpPr>
        <p:spPr>
          <a:xfrm>
            <a:off x="541338" y="4025362"/>
            <a:ext cx="5472000" cy="864000"/>
          </a:xfrm>
        </p:spPr>
        <p:txBody>
          <a:bodyPr/>
          <a:lstStyle>
            <a:lvl1pPr marL="0" indent="0" algn="l">
              <a:lnSpc>
                <a:spcPct val="90000"/>
              </a:lnSpc>
              <a:spcBef>
                <a:spcPct val="0"/>
              </a:spcBef>
              <a:buNone/>
              <a:defRPr sz="1800" b="0" i="0" baseline="0">
                <a:solidFill>
                  <a:srgbClr val="FFFFFF"/>
                </a:solidFill>
                <a:latin typeface="+mn-lt"/>
                <a:ea typeface="+mn-ea"/>
                <a:cs typeface="+mn-cs"/>
              </a:defRPr>
            </a:lvl1pPr>
            <a:lvl2pPr marL="0" indent="0" algn="l">
              <a:lnSpc>
                <a:spcPct val="90000"/>
              </a:lnSpc>
              <a:spcBef>
                <a:spcPts val="600"/>
              </a:spcBef>
              <a:buNone/>
              <a:defRPr sz="1200" baseline="0">
                <a:solidFill>
                  <a:schemeClr val="bg1"/>
                </a:solidFill>
                <a:latin typeface="+mj-lt"/>
                <a:ea typeface="+mj-ea"/>
                <a:cs typeface="+mj-cs"/>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GB"/>
              <a:t>Working with State Attorneys General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BF2EF9-CCB8-434E-BFC2-9A9C4DFBBE08}" type="slidenum">
              <a:rPr lang="en-GB" smtClean="0"/>
              <a:t>‹#›</a:t>
            </a:fld>
            <a:endParaRPr lang="en-GB"/>
          </a:p>
        </p:txBody>
      </p:sp>
      <p:sp>
        <p:nvSpPr>
          <p:cNvPr id="19" name="Text Placeholder 18"/>
          <p:cNvSpPr>
            <a:spLocks noGrp="1"/>
          </p:cNvSpPr>
          <p:nvPr>
            <p:ph type="body" sz="quarter" idx="14" hasCustomPrompt="1"/>
          </p:nvPr>
        </p:nvSpPr>
        <p:spPr>
          <a:xfrm>
            <a:off x="539749" y="6172995"/>
            <a:ext cx="2880000" cy="180000"/>
          </a:xfrm>
        </p:spPr>
        <p:txBody>
          <a:bodyPr anchor="b" anchorCtr="0"/>
          <a:lstStyle>
            <a:lvl1pPr>
              <a:lnSpc>
                <a:spcPct val="95000"/>
              </a:lnSpc>
              <a:defRPr sz="12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Confidentiality</a:t>
            </a:r>
            <a:endParaRPr lang="en-GB"/>
          </a:p>
        </p:txBody>
      </p:sp>
      <p:sp>
        <p:nvSpPr>
          <p:cNvPr id="12" name="Text Placeholder 16"/>
          <p:cNvSpPr>
            <a:spLocks noGrp="1"/>
          </p:cNvSpPr>
          <p:nvPr>
            <p:ph type="body" sz="quarter" idx="15" hasCustomPrompt="1"/>
          </p:nvPr>
        </p:nvSpPr>
        <p:spPr>
          <a:xfrm>
            <a:off x="7117600" y="389930"/>
            <a:ext cx="1620000" cy="270000"/>
          </a:xfrm>
        </p:spPr>
        <p:txBody>
          <a:bodyPr/>
          <a:lstStyle>
            <a:lvl1pPr algn="r">
              <a:lnSpc>
                <a:spcPct val="95000"/>
              </a:lnSpc>
              <a:defRPr sz="700" b="1" baseline="0">
                <a:solidFill>
                  <a:srgbClr val="000000"/>
                </a:solidFill>
                <a:latin typeface="+mj-lt"/>
              </a:defRPr>
            </a:lvl1pPr>
            <a:lvl2pPr>
              <a:defRPr sz="675" b="1">
                <a:solidFill>
                  <a:srgbClr val="000000"/>
                </a:solidFill>
                <a:latin typeface="+mj-lt"/>
              </a:defRPr>
            </a:lvl2pPr>
            <a:lvl3pPr>
              <a:defRPr sz="675" b="1">
                <a:solidFill>
                  <a:srgbClr val="000000"/>
                </a:solidFill>
                <a:latin typeface="+mj-lt"/>
              </a:defRPr>
            </a:lvl3pPr>
            <a:lvl4pPr>
              <a:defRPr sz="675" b="1">
                <a:solidFill>
                  <a:srgbClr val="000000"/>
                </a:solidFill>
                <a:latin typeface="+mj-lt"/>
              </a:defRPr>
            </a:lvl4pPr>
            <a:lvl5pPr>
              <a:defRPr sz="675" b="1">
                <a:solidFill>
                  <a:srgbClr val="000000"/>
                </a:solidFill>
                <a:latin typeface="+mj-lt"/>
              </a:defRPr>
            </a:lvl5pPr>
          </a:lstStyle>
          <a:p>
            <a:pPr lvl="0"/>
            <a:r>
              <a:rPr lang="en-US"/>
              <a:t>Practice Area</a:t>
            </a:r>
            <a:endParaRPr lang="en-GB"/>
          </a:p>
        </p:txBody>
      </p:sp>
      <p:cxnSp>
        <p:nvCxnSpPr>
          <p:cNvPr id="13" name="Straight Connector 12"/>
          <p:cNvCxnSpPr/>
          <p:nvPr userDrawn="1"/>
        </p:nvCxnSpPr>
        <p:spPr>
          <a:xfrm>
            <a:off x="8169640" y="529652"/>
            <a:ext cx="9743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rcRect/>
          <a:stretch>
            <a:fillRect/>
          </a:stretch>
        </p:blipFill>
        <p:spPr>
          <a:xfrm>
            <a:off x="7316879" y="6030308"/>
            <a:ext cx="1584000" cy="623441"/>
          </a:xfrm>
          <a:prstGeom prst="rect">
            <a:avLst/>
          </a:prstGeom>
        </p:spPr>
      </p:pic>
    </p:spTree>
    <p:extLst>
      <p:ext uri="{BB962C8B-B14F-4D97-AF65-F5344CB8AC3E}">
        <p14:creationId xmlns:p14="http://schemas.microsoft.com/office/powerpoint/2010/main" val="166600275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Red A">
    <p:bg>
      <p:bgPr>
        <a:pattFill prst="smConfetti">
          <a:fgClr>
            <a:srgbClr val="FFFFFF"/>
          </a:fgClr>
          <a:bgClr>
            <a:schemeClr val="bg1"/>
          </a:bgClr>
        </a:pattFill>
        <a:effectLst/>
      </p:bgPr>
    </p:bg>
    <p:spTree>
      <p:nvGrpSpPr>
        <p:cNvPr id="1" name=""/>
        <p:cNvGrpSpPr/>
        <p:nvPr/>
      </p:nvGrpSpPr>
      <p:grpSpPr>
        <a:xfrm>
          <a:off x="0" y="0"/>
          <a:ext cx="0" cy="0"/>
          <a:chOff x="0" y="0"/>
          <a:chExt cx="0" cy="0"/>
        </a:xfrm>
      </p:grpSpPr>
      <p:sp>
        <p:nvSpPr>
          <p:cNvPr id="8" name="Rectangle 7"/>
          <p:cNvSpPr/>
          <p:nvPr userDrawn="1"/>
        </p:nvSpPr>
        <p:spPr>
          <a:xfrm>
            <a:off x="1" y="0"/>
            <a:ext cx="9147175" cy="3105150"/>
          </a:xfrm>
          <a:custGeom>
            <a:avLst/>
            <a:gdLst>
              <a:gd name="connsiteX0" fmla="*/ 0 w 9147175"/>
              <a:gd name="connsiteY0" fmla="*/ 0 h 3105150"/>
              <a:gd name="connsiteX1" fmla="*/ 9147175 w 9147175"/>
              <a:gd name="connsiteY1" fmla="*/ 806450 h 3105150"/>
              <a:gd name="connsiteX2" fmla="*/ 9144000 w 9147175"/>
              <a:gd name="connsiteY2" fmla="*/ 3105150 h 3105150"/>
              <a:gd name="connsiteX3" fmla="*/ 0 w 9147175"/>
              <a:gd name="connsiteY3" fmla="*/ 3105150 h 3105150"/>
              <a:gd name="connsiteX4" fmla="*/ 0 w 9147175"/>
              <a:gd name="connsiteY4" fmla="*/ 0 h 310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175" h="3105150">
                <a:moveTo>
                  <a:pt x="0" y="0"/>
                </a:moveTo>
                <a:lnTo>
                  <a:pt x="9147175" y="806450"/>
                </a:lnTo>
                <a:cubicBezTo>
                  <a:pt x="9146117" y="1572683"/>
                  <a:pt x="9145058" y="2338917"/>
                  <a:pt x="9144000" y="3105150"/>
                </a:cubicBezTo>
                <a:lnTo>
                  <a:pt x="0" y="3105150"/>
                </a:lnTo>
                <a:lnTo>
                  <a:pt x="0" y="0"/>
                </a:lnTo>
                <a:close/>
              </a:path>
            </a:pathLst>
          </a:cu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7" name="Title 1"/>
          <p:cNvSpPr>
            <a:spLocks noGrp="1"/>
          </p:cNvSpPr>
          <p:nvPr>
            <p:ph type="ctrTitle"/>
          </p:nvPr>
        </p:nvSpPr>
        <p:spPr>
          <a:xfrm>
            <a:off x="541338" y="3387600"/>
            <a:ext cx="6055200" cy="1519200"/>
          </a:xfrm>
        </p:spPr>
        <p:txBody>
          <a:bodyPr anchor="t" anchorCtr="0"/>
          <a:lstStyle>
            <a:lvl1pPr algn="l">
              <a:lnSpc>
                <a:spcPct val="95000"/>
              </a:lnSpc>
              <a:defRPr sz="3200">
                <a:solidFill>
                  <a:srgbClr val="000000"/>
                </a:solidFill>
              </a:defRPr>
            </a:lvl1pPr>
          </a:lstStyle>
          <a:p>
            <a:r>
              <a:rPr lang="en-US"/>
              <a:t>Click to edit Master title style</a:t>
            </a:r>
            <a:endParaRPr lang="en-GB"/>
          </a:p>
        </p:txBody>
      </p:sp>
      <p:sp>
        <p:nvSpPr>
          <p:cNvPr id="28" name="Text Placeholder 9"/>
          <p:cNvSpPr>
            <a:spLocks noGrp="1"/>
          </p:cNvSpPr>
          <p:nvPr>
            <p:ph type="body" sz="quarter" idx="14" hasCustomPrompt="1"/>
          </p:nvPr>
        </p:nvSpPr>
        <p:spPr>
          <a:xfrm>
            <a:off x="5220000" y="3601502"/>
            <a:ext cx="3528000" cy="3178175"/>
          </a:xfrm>
        </p:spPr>
        <p:txBody>
          <a:bodyPr wrap="none"/>
          <a:lstStyle>
            <a:lvl1pPr algn="r">
              <a:lnSpc>
                <a:spcPts val="28600"/>
              </a:lnSpc>
              <a:spcBef>
                <a:spcPct val="0"/>
              </a:spcBef>
              <a:defRPr sz="40000" b="0" spc="-1000" baseline="0">
                <a:solidFill>
                  <a:srgbClr val="B2B2B2"/>
                </a:solidFill>
                <a:latin typeface="+mn-lt"/>
                <a:ea typeface="+mn-ea"/>
                <a:cs typeface="+mn-cs"/>
              </a:defRPr>
            </a:lvl1pPr>
          </a:lstStyle>
          <a:p>
            <a:pPr lvl="0"/>
            <a:r>
              <a:rPr lang="en-US"/>
              <a:t>#</a:t>
            </a:r>
          </a:p>
        </p:txBody>
      </p:sp>
      <p:sp>
        <p:nvSpPr>
          <p:cNvPr id="29" name="Date Placeholder 6"/>
          <p:cNvSpPr>
            <a:spLocks noGrp="1"/>
          </p:cNvSpPr>
          <p:nvPr>
            <p:ph type="dt" sz="half" idx="15"/>
          </p:nvPr>
        </p:nvSpPr>
        <p:spPr>
          <a:xfrm>
            <a:off x="8195400" y="6483429"/>
            <a:ext cx="720000" cy="180000"/>
          </a:xfrm>
        </p:spPr>
        <p:txBody>
          <a:bodyPr/>
          <a:lstStyle/>
          <a:p>
            <a:fld id="{9E05FD99-9707-0249-A5D9-E80EEAFFD48B}" type="datetime1">
              <a:rPr lang="en-GB" smtClean="0"/>
              <a:t>19/01/2025</a:t>
            </a:fld>
            <a:endParaRPr lang="en-GB"/>
          </a:p>
        </p:txBody>
      </p:sp>
      <p:sp>
        <p:nvSpPr>
          <p:cNvPr id="30" name="Footer Placeholder 8"/>
          <p:cNvSpPr>
            <a:spLocks noGrp="1"/>
          </p:cNvSpPr>
          <p:nvPr>
            <p:ph type="ftr" sz="quarter" idx="16"/>
          </p:nvPr>
        </p:nvSpPr>
        <p:spPr>
          <a:xfrm>
            <a:off x="1584000" y="6483429"/>
            <a:ext cx="5355090" cy="180000"/>
          </a:xfrm>
        </p:spPr>
        <p:txBody>
          <a:bodyPr/>
          <a:lstStyle/>
          <a:p>
            <a:r>
              <a:rPr lang="en-GB"/>
              <a:t>Working with State Attorneys General</a:t>
            </a:r>
          </a:p>
        </p:txBody>
      </p:sp>
      <p:sp>
        <p:nvSpPr>
          <p:cNvPr id="31" name="Slide Number Placeholder 10"/>
          <p:cNvSpPr>
            <a:spLocks noGrp="1"/>
          </p:cNvSpPr>
          <p:nvPr>
            <p:ph type="sldNum" sz="quarter" idx="17"/>
          </p:nvPr>
        </p:nvSpPr>
        <p:spPr>
          <a:xfrm>
            <a:off x="0" y="6488191"/>
            <a:ext cx="324000" cy="180000"/>
          </a:xfrm>
        </p:spPr>
        <p:txBody>
          <a:bodyPr/>
          <a:lstStyle/>
          <a:p>
            <a:fld id="{0EBF2EF9-CCB8-434E-BFC2-9A9C4DFBBE08}" type="slidenum">
              <a:rPr lang="en-GB" smtClean="0"/>
              <a:t>‹#›</a:t>
            </a:fld>
            <a:endParaRPr lang="en-GB"/>
          </a:p>
        </p:txBody>
      </p:sp>
    </p:spTree>
    <p:extLst>
      <p:ext uri="{BB962C8B-B14F-4D97-AF65-F5344CB8AC3E}">
        <p14:creationId xmlns:p14="http://schemas.microsoft.com/office/powerpoint/2010/main" val="3322573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Red B">
    <p:spTree>
      <p:nvGrpSpPr>
        <p:cNvPr id="1" name=""/>
        <p:cNvGrpSpPr/>
        <p:nvPr/>
      </p:nvGrpSpPr>
      <p:grpSpPr>
        <a:xfrm>
          <a:off x="0" y="0"/>
          <a:ext cx="0" cy="0"/>
          <a:chOff x="0" y="0"/>
          <a:chExt cx="0" cy="0"/>
        </a:xfrm>
      </p:grpSpPr>
      <p:sp>
        <p:nvSpPr>
          <p:cNvPr id="13" name="Rectangle 7"/>
          <p:cNvSpPr/>
          <p:nvPr userDrawn="1"/>
        </p:nvSpPr>
        <p:spPr>
          <a:xfrm>
            <a:off x="541339" y="0"/>
            <a:ext cx="6457181" cy="4860000"/>
          </a:xfrm>
          <a:custGeom>
            <a:avLst/>
            <a:gdLst>
              <a:gd name="connsiteX0" fmla="*/ 0 w 6457181"/>
              <a:gd name="connsiteY0" fmla="*/ 0 h 4860000"/>
              <a:gd name="connsiteX1" fmla="*/ 6454800 w 6457181"/>
              <a:gd name="connsiteY1" fmla="*/ 0 h 4860000"/>
              <a:gd name="connsiteX2" fmla="*/ 6457181 w 6457181"/>
              <a:gd name="connsiteY2" fmla="*/ 4479000 h 4860000"/>
              <a:gd name="connsiteX3" fmla="*/ 0 w 6457181"/>
              <a:gd name="connsiteY3" fmla="*/ 4860000 h 4860000"/>
              <a:gd name="connsiteX4" fmla="*/ 0 w 6457181"/>
              <a:gd name="connsiteY4" fmla="*/ 0 h 48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181" h="4860000">
                <a:moveTo>
                  <a:pt x="0" y="0"/>
                </a:moveTo>
                <a:lnTo>
                  <a:pt x="6454800" y="0"/>
                </a:lnTo>
                <a:cubicBezTo>
                  <a:pt x="6455594" y="1493000"/>
                  <a:pt x="6456387" y="2986000"/>
                  <a:pt x="6457181" y="4479000"/>
                </a:cubicBezTo>
                <a:lnTo>
                  <a:pt x="0" y="4860000"/>
                </a:lnTo>
                <a:lnTo>
                  <a:pt x="0" y="0"/>
                </a:lnTo>
                <a:close/>
              </a:path>
            </a:pathLst>
          </a:cu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solidFill>
                <a:schemeClr val="tx1"/>
              </a:solidFill>
              <a:latin typeface="+mj-lt"/>
              <a:ea typeface="+mj-ea"/>
              <a:cs typeface="+mj-cs"/>
            </a:endParaRPr>
          </a:p>
        </p:txBody>
      </p:sp>
      <p:sp>
        <p:nvSpPr>
          <p:cNvPr id="2" name="Title 1"/>
          <p:cNvSpPr>
            <a:spLocks noGrp="1"/>
          </p:cNvSpPr>
          <p:nvPr>
            <p:ph type="title"/>
          </p:nvPr>
        </p:nvSpPr>
        <p:spPr>
          <a:xfrm>
            <a:off x="541339" y="5052310"/>
            <a:ext cx="6457181" cy="936000"/>
          </a:xfrm>
        </p:spPr>
        <p:txBody>
          <a:bodyPr anchor="t"/>
          <a:lstStyle>
            <a:lvl1pPr algn="l">
              <a:lnSpc>
                <a:spcPct val="100000"/>
              </a:lnSpc>
              <a:defRPr sz="2800" b="0" cap="none" baseline="0">
                <a:solidFill>
                  <a:srgbClr val="000000"/>
                </a:solidFill>
              </a:defRPr>
            </a:lvl1pPr>
          </a:lstStyle>
          <a:p>
            <a:r>
              <a:rPr lang="en-US"/>
              <a:t>Click to edit Master title style</a:t>
            </a:r>
            <a:endParaRPr lang="en-GB"/>
          </a:p>
        </p:txBody>
      </p:sp>
      <p:sp>
        <p:nvSpPr>
          <p:cNvPr id="10" name="Text Placeholder 9"/>
          <p:cNvSpPr>
            <a:spLocks noGrp="1"/>
          </p:cNvSpPr>
          <p:nvPr>
            <p:ph type="body" sz="quarter" idx="14" hasCustomPrompt="1"/>
          </p:nvPr>
        </p:nvSpPr>
        <p:spPr>
          <a:xfrm>
            <a:off x="5220000" y="3601502"/>
            <a:ext cx="3528000" cy="3178175"/>
          </a:xfrm>
        </p:spPr>
        <p:txBody>
          <a:bodyPr wrap="none"/>
          <a:lstStyle>
            <a:lvl1pPr algn="r">
              <a:lnSpc>
                <a:spcPts val="28600"/>
              </a:lnSpc>
              <a:spcBef>
                <a:spcPct val="0"/>
              </a:spcBef>
              <a:defRPr sz="40000" b="0" spc="-1000" baseline="0">
                <a:solidFill>
                  <a:srgbClr val="B2B2B2"/>
                </a:solidFill>
                <a:latin typeface="+mn-lt"/>
                <a:ea typeface="+mn-ea"/>
                <a:cs typeface="+mn-cs"/>
              </a:defRPr>
            </a:lvl1pPr>
          </a:lstStyle>
          <a:p>
            <a:pPr lvl="0"/>
            <a:r>
              <a:rPr lang="en-US"/>
              <a:t>#</a:t>
            </a:r>
          </a:p>
        </p:txBody>
      </p:sp>
      <p:sp>
        <p:nvSpPr>
          <p:cNvPr id="7" name="Date Placeholder 6"/>
          <p:cNvSpPr>
            <a:spLocks noGrp="1"/>
          </p:cNvSpPr>
          <p:nvPr>
            <p:ph type="dt" sz="half" idx="15"/>
          </p:nvPr>
        </p:nvSpPr>
        <p:spPr/>
        <p:txBody>
          <a:bodyPr/>
          <a:lstStyle/>
          <a:p>
            <a:fld id="{13FE47F9-708C-7E4B-98DB-4F807AF35BDC}" type="datetime1">
              <a:rPr lang="en-GB" smtClean="0"/>
              <a:t>19/01/2025</a:t>
            </a:fld>
            <a:endParaRPr lang="en-GB"/>
          </a:p>
        </p:txBody>
      </p:sp>
      <p:sp>
        <p:nvSpPr>
          <p:cNvPr id="9" name="Footer Placeholder 8"/>
          <p:cNvSpPr>
            <a:spLocks noGrp="1"/>
          </p:cNvSpPr>
          <p:nvPr>
            <p:ph type="ftr" sz="quarter" idx="16"/>
          </p:nvPr>
        </p:nvSpPr>
        <p:spPr/>
        <p:txBody>
          <a:bodyPr/>
          <a:lstStyle/>
          <a:p>
            <a:r>
              <a:rPr lang="en-GB"/>
              <a:t>Working with State Attorneys General</a:t>
            </a:r>
          </a:p>
        </p:txBody>
      </p:sp>
      <p:sp>
        <p:nvSpPr>
          <p:cNvPr id="11" name="Slide Number Placeholder 10"/>
          <p:cNvSpPr>
            <a:spLocks noGrp="1"/>
          </p:cNvSpPr>
          <p:nvPr>
            <p:ph type="sldNum" sz="quarter" idx="17"/>
          </p:nvPr>
        </p:nvSpPr>
        <p:spPr/>
        <p:txBody>
          <a:bodyPr/>
          <a:lstStyle/>
          <a:p>
            <a:fld id="{0EBF2EF9-CCB8-434E-BFC2-9A9C4DFBBE08}" type="slidenum">
              <a:rPr lang="en-GB" smtClean="0"/>
              <a:t>‹#›</a:t>
            </a:fld>
            <a:endParaRPr lang="en-GB"/>
          </a:p>
        </p:txBody>
      </p:sp>
    </p:spTree>
    <p:extLst>
      <p:ext uri="{BB962C8B-B14F-4D97-AF65-F5344CB8AC3E}">
        <p14:creationId xmlns:p14="http://schemas.microsoft.com/office/powerpoint/2010/main" val="675135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Red C">
    <p:spTree>
      <p:nvGrpSpPr>
        <p:cNvPr id="1" name=""/>
        <p:cNvGrpSpPr/>
        <p:nvPr/>
      </p:nvGrpSpPr>
      <p:grpSpPr>
        <a:xfrm>
          <a:off x="0" y="0"/>
          <a:ext cx="0" cy="0"/>
          <a:chOff x="0" y="0"/>
          <a:chExt cx="0" cy="0"/>
        </a:xfrm>
      </p:grpSpPr>
      <p:sp>
        <p:nvSpPr>
          <p:cNvPr id="8" name="Rectangle 7"/>
          <p:cNvSpPr/>
          <p:nvPr userDrawn="1"/>
        </p:nvSpPr>
        <p:spPr>
          <a:xfrm>
            <a:off x="-1" y="123213"/>
            <a:ext cx="6552000" cy="5073445"/>
          </a:xfrm>
          <a:custGeom>
            <a:avLst/>
            <a:gdLst>
              <a:gd name="connsiteX0" fmla="*/ 0 w 6557963"/>
              <a:gd name="connsiteY0" fmla="*/ 0 h 3124200"/>
              <a:gd name="connsiteX1" fmla="*/ 6557963 w 6557963"/>
              <a:gd name="connsiteY1" fmla="*/ 394438 h 3124200"/>
              <a:gd name="connsiteX2" fmla="*/ 6557963 w 6557963"/>
              <a:gd name="connsiteY2" fmla="*/ 2832815 h 3124200"/>
              <a:gd name="connsiteX3" fmla="*/ 0 w 6557963"/>
              <a:gd name="connsiteY3" fmla="*/ 3124200 h 3124200"/>
              <a:gd name="connsiteX4" fmla="*/ 0 w 6557963"/>
              <a:gd name="connsiteY4" fmla="*/ 0 h 3124200"/>
              <a:gd name="connsiteX5" fmla="*/ 0 w 6557963"/>
              <a:gd name="connsiteY5"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7963" h="3124200">
                <a:moveTo>
                  <a:pt x="0" y="0"/>
                </a:moveTo>
                <a:lnTo>
                  <a:pt x="6557963" y="394438"/>
                </a:lnTo>
                <a:lnTo>
                  <a:pt x="6557963" y="2832815"/>
                </a:lnTo>
                <a:lnTo>
                  <a:pt x="0" y="3124200"/>
                </a:lnTo>
                <a:lnTo>
                  <a:pt x="0" y="0"/>
                </a:lnTo>
                <a:close/>
              </a:path>
            </a:pathLst>
          </a:cu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solidFill>
                <a:schemeClr val="tx1"/>
              </a:solidFill>
              <a:latin typeface="+mj-lt"/>
              <a:ea typeface="+mj-ea"/>
              <a:cs typeface="+mj-cs"/>
            </a:endParaRPr>
          </a:p>
        </p:txBody>
      </p:sp>
      <p:sp>
        <p:nvSpPr>
          <p:cNvPr id="2" name="Title 1"/>
          <p:cNvSpPr>
            <a:spLocks noGrp="1"/>
          </p:cNvSpPr>
          <p:nvPr>
            <p:ph type="title"/>
          </p:nvPr>
        </p:nvSpPr>
        <p:spPr>
          <a:xfrm>
            <a:off x="541339" y="3459600"/>
            <a:ext cx="6010661" cy="936000"/>
          </a:xfrm>
        </p:spPr>
        <p:txBody>
          <a:bodyPr anchor="t"/>
          <a:lstStyle>
            <a:lvl1pPr algn="l">
              <a:lnSpc>
                <a:spcPct val="100000"/>
              </a:lnSpc>
              <a:defRPr sz="2800" b="0" cap="none" baseline="0">
                <a:solidFill>
                  <a:srgbClr val="000000"/>
                </a:solidFill>
              </a:defRPr>
            </a:lvl1pPr>
          </a:lstStyle>
          <a:p>
            <a:r>
              <a:rPr lang="en-US"/>
              <a:t>Click to edit Master title style</a:t>
            </a:r>
            <a:endParaRPr lang="en-GB"/>
          </a:p>
        </p:txBody>
      </p:sp>
      <p:sp>
        <p:nvSpPr>
          <p:cNvPr id="10" name="Text Placeholder 9"/>
          <p:cNvSpPr>
            <a:spLocks noGrp="1"/>
          </p:cNvSpPr>
          <p:nvPr>
            <p:ph type="body" sz="quarter" idx="14" hasCustomPrompt="1"/>
          </p:nvPr>
        </p:nvSpPr>
        <p:spPr>
          <a:xfrm>
            <a:off x="5220000" y="3601502"/>
            <a:ext cx="3528000" cy="3178175"/>
          </a:xfrm>
        </p:spPr>
        <p:txBody>
          <a:bodyPr wrap="none"/>
          <a:lstStyle>
            <a:lvl1pPr algn="r">
              <a:lnSpc>
                <a:spcPts val="28600"/>
              </a:lnSpc>
              <a:spcBef>
                <a:spcPct val="0"/>
              </a:spcBef>
              <a:defRPr sz="40000" b="0" spc="-1000" baseline="0">
                <a:solidFill>
                  <a:srgbClr val="B2B2B2"/>
                </a:solidFill>
                <a:latin typeface="+mn-lt"/>
                <a:ea typeface="+mn-ea"/>
                <a:cs typeface="+mn-cs"/>
              </a:defRPr>
            </a:lvl1pPr>
          </a:lstStyle>
          <a:p>
            <a:pPr lvl="0"/>
            <a:r>
              <a:rPr lang="en-US"/>
              <a:t>#</a:t>
            </a:r>
          </a:p>
        </p:txBody>
      </p:sp>
      <p:sp>
        <p:nvSpPr>
          <p:cNvPr id="7" name="Date Placeholder 6"/>
          <p:cNvSpPr>
            <a:spLocks noGrp="1"/>
          </p:cNvSpPr>
          <p:nvPr>
            <p:ph type="dt" sz="half" idx="15"/>
          </p:nvPr>
        </p:nvSpPr>
        <p:spPr/>
        <p:txBody>
          <a:bodyPr/>
          <a:lstStyle/>
          <a:p>
            <a:fld id="{AA86693F-EF04-DF4B-87B2-DBB83EEC5455}" type="datetime1">
              <a:rPr lang="en-GB" smtClean="0"/>
              <a:t>19/01/2025</a:t>
            </a:fld>
            <a:endParaRPr lang="en-GB"/>
          </a:p>
        </p:txBody>
      </p:sp>
      <p:sp>
        <p:nvSpPr>
          <p:cNvPr id="9" name="Footer Placeholder 8"/>
          <p:cNvSpPr>
            <a:spLocks noGrp="1"/>
          </p:cNvSpPr>
          <p:nvPr>
            <p:ph type="ftr" sz="quarter" idx="16"/>
          </p:nvPr>
        </p:nvSpPr>
        <p:spPr/>
        <p:txBody>
          <a:bodyPr/>
          <a:lstStyle/>
          <a:p>
            <a:r>
              <a:rPr lang="en-GB"/>
              <a:t>Working with State Attorneys General</a:t>
            </a:r>
          </a:p>
        </p:txBody>
      </p:sp>
      <p:sp>
        <p:nvSpPr>
          <p:cNvPr id="11" name="Slide Number Placeholder 10"/>
          <p:cNvSpPr>
            <a:spLocks noGrp="1"/>
          </p:cNvSpPr>
          <p:nvPr>
            <p:ph type="sldNum" sz="quarter" idx="17"/>
          </p:nvPr>
        </p:nvSpPr>
        <p:spPr/>
        <p:txBody>
          <a:bodyPr/>
          <a:lstStyle/>
          <a:p>
            <a:fld id="{0EBF2EF9-CCB8-434E-BFC2-9A9C4DFBBE08}" type="slidenum">
              <a:rPr lang="en-GB" smtClean="0"/>
              <a:t>‹#›</a:t>
            </a:fld>
            <a:endParaRPr lang="en-GB"/>
          </a:p>
        </p:txBody>
      </p:sp>
    </p:spTree>
    <p:extLst>
      <p:ext uri="{BB962C8B-B14F-4D97-AF65-F5344CB8AC3E}">
        <p14:creationId xmlns:p14="http://schemas.microsoft.com/office/powerpoint/2010/main" val="370499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338" y="1557338"/>
            <a:ext cx="8374062" cy="4843462"/>
          </a:xfrm>
        </p:spPr>
        <p:txBody>
          <a:bodyPr/>
          <a:lstStyle>
            <a:lvl3pPr>
              <a:buClr>
                <a:srgbClr val="E03A3E"/>
              </a:buClr>
              <a:defRPr/>
            </a:lvl3pPr>
            <a:lvl4pPr marL="457200" indent="-228600">
              <a:buClr>
                <a:srgbClr val="000000"/>
              </a:buClr>
              <a:buSzTx/>
              <a:buFont typeface="Arial" panose="020B0604020202020204" pitchFamily="34" charset="0"/>
              <a:buChar cha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ACFC094-8918-CD42-9A15-AEF11A583A13}" type="datetime1">
              <a:rPr lang="en-GB" smtClean="0"/>
              <a:t>19/01/2025</a:t>
            </a:fld>
            <a:endParaRPr lang="en-GB"/>
          </a:p>
        </p:txBody>
      </p:sp>
      <p:sp>
        <p:nvSpPr>
          <p:cNvPr id="8" name="Footer Placeholder 7"/>
          <p:cNvSpPr>
            <a:spLocks noGrp="1"/>
          </p:cNvSpPr>
          <p:nvPr>
            <p:ph type="ftr" sz="quarter" idx="11"/>
          </p:nvPr>
        </p:nvSpPr>
        <p:spPr/>
        <p:txBody>
          <a:bodyPr/>
          <a:lstStyle/>
          <a:p>
            <a:r>
              <a:rPr lang="en-GB"/>
              <a:t>Working with State Attorneys General</a:t>
            </a:r>
          </a:p>
        </p:txBody>
      </p:sp>
      <p:sp>
        <p:nvSpPr>
          <p:cNvPr id="9" name="Slide Number Placeholder 8"/>
          <p:cNvSpPr>
            <a:spLocks noGrp="1"/>
          </p:cNvSpPr>
          <p:nvPr>
            <p:ph type="sldNum" sz="quarter" idx="12"/>
          </p:nvPr>
        </p:nvSpPr>
        <p:spPr/>
        <p:txBody>
          <a:bodyPr/>
          <a:lstStyle/>
          <a:p>
            <a:fld id="{0EBF2EF9-CCB8-434E-BFC2-9A9C4DFBBE08}" type="slidenum">
              <a:rPr lang="en-GB" smtClean="0"/>
              <a:t>‹#›</a:t>
            </a:fld>
            <a:endParaRPr lang="en-GB"/>
          </a:p>
        </p:txBody>
      </p:sp>
      <p:sp>
        <p:nvSpPr>
          <p:cNvPr id="4" name="Title 3"/>
          <p:cNvSpPr>
            <a:spLocks noGrp="1"/>
          </p:cNvSpPr>
          <p:nvPr>
            <p:ph type="title"/>
          </p:nvPr>
        </p:nvSpPr>
        <p:spPr/>
        <p:txBody>
          <a:bodyPr/>
          <a:lstStyle>
            <a:lvl1pPr>
              <a:lnSpc>
                <a:spcPct val="100000"/>
              </a:lnSpc>
              <a:defRPr/>
            </a:lvl1pPr>
          </a:lstStyle>
          <a:p>
            <a:r>
              <a:rPr lang="en-US"/>
              <a:t>Click to edit Master title style</a:t>
            </a:r>
            <a:endParaRPr lang="en-GB"/>
          </a:p>
        </p:txBody>
      </p:sp>
    </p:spTree>
    <p:extLst>
      <p:ext uri="{BB962C8B-B14F-4D97-AF65-F5344CB8AC3E}">
        <p14:creationId xmlns:p14="http://schemas.microsoft.com/office/powerpoint/2010/main" val="1721419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3BE6AA-709F-FB44-B7DB-1D3E0BC13C62}" type="datetime1">
              <a:rPr lang="en-GB" smtClean="0"/>
              <a:t>19/01/2025</a:t>
            </a:fld>
            <a:endParaRPr lang="en-GB"/>
          </a:p>
        </p:txBody>
      </p:sp>
      <p:sp>
        <p:nvSpPr>
          <p:cNvPr id="6" name="Footer Placeholder 5"/>
          <p:cNvSpPr>
            <a:spLocks noGrp="1"/>
          </p:cNvSpPr>
          <p:nvPr>
            <p:ph type="ftr" sz="quarter" idx="11"/>
          </p:nvPr>
        </p:nvSpPr>
        <p:spPr/>
        <p:txBody>
          <a:bodyPr/>
          <a:lstStyle/>
          <a:p>
            <a:r>
              <a:rPr lang="en-GB"/>
              <a:t>Working with State Attorneys General</a:t>
            </a:r>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a:p>
        </p:txBody>
      </p:sp>
      <p:sp>
        <p:nvSpPr>
          <p:cNvPr id="9" name="Content Placeholder 8"/>
          <p:cNvSpPr>
            <a:spLocks noGrp="1"/>
          </p:cNvSpPr>
          <p:nvPr>
            <p:ph sz="quarter" idx="13"/>
          </p:nvPr>
        </p:nvSpPr>
        <p:spPr>
          <a:xfrm>
            <a:off x="541338" y="1557338"/>
            <a:ext cx="3888000" cy="4843462"/>
          </a:xfrm>
        </p:spPr>
        <p:txBody>
          <a:bodyPr/>
          <a:lstStyle>
            <a:lvl1pPr>
              <a:defRPr sz="14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4"/>
          </p:nvPr>
        </p:nvSpPr>
        <p:spPr>
          <a:xfrm>
            <a:off x="4716250" y="1557338"/>
            <a:ext cx="3888000" cy="4843462"/>
          </a:xfrm>
        </p:spPr>
        <p:txBody>
          <a:bodyPr/>
          <a:lstStyle>
            <a:lvl1pPr>
              <a:defRPr sz="14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04910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 Sideba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77C087-9DAF-8A4A-A4AA-D41630D2443A}" type="datetime1">
              <a:rPr lang="en-GB" smtClean="0"/>
              <a:t>19/01/2025</a:t>
            </a:fld>
            <a:endParaRPr lang="en-GB"/>
          </a:p>
        </p:txBody>
      </p:sp>
      <p:sp>
        <p:nvSpPr>
          <p:cNvPr id="6" name="Footer Placeholder 5"/>
          <p:cNvSpPr>
            <a:spLocks noGrp="1"/>
          </p:cNvSpPr>
          <p:nvPr>
            <p:ph type="ftr" sz="quarter" idx="11"/>
          </p:nvPr>
        </p:nvSpPr>
        <p:spPr/>
        <p:txBody>
          <a:bodyPr/>
          <a:lstStyle/>
          <a:p>
            <a:r>
              <a:rPr lang="en-GB"/>
              <a:t>Working with State Attorneys General</a:t>
            </a:r>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a:p>
        </p:txBody>
      </p:sp>
      <p:sp>
        <p:nvSpPr>
          <p:cNvPr id="9" name="Content Placeholder 8"/>
          <p:cNvSpPr>
            <a:spLocks noGrp="1"/>
          </p:cNvSpPr>
          <p:nvPr>
            <p:ph sz="quarter" idx="13"/>
          </p:nvPr>
        </p:nvSpPr>
        <p:spPr>
          <a:xfrm>
            <a:off x="541338" y="1557338"/>
            <a:ext cx="6048000" cy="4767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4"/>
          </p:nvPr>
        </p:nvSpPr>
        <p:spPr>
          <a:xfrm>
            <a:off x="6739200" y="0"/>
            <a:ext cx="2404800" cy="6858000"/>
          </a:xfrm>
          <a:solidFill>
            <a:srgbClr val="C7C8CA"/>
          </a:solidFill>
        </p:spPr>
        <p:txBody>
          <a:bodyPr lIns="144000" tIns="1555200" rIns="144000" bIns="882000"/>
          <a:lstStyle>
            <a:lvl1pPr>
              <a:defRPr sz="14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541338" y="541338"/>
            <a:ext cx="6048000" cy="835200"/>
          </a:xfrm>
        </p:spPr>
        <p:txBody>
          <a:bodyPr/>
          <a:lstStyle/>
          <a:p>
            <a:r>
              <a:rPr lang="en-US"/>
              <a:t>Click to edit Master title style</a:t>
            </a:r>
            <a:endParaRPr lang="en-GB"/>
          </a:p>
        </p:txBody>
      </p:sp>
    </p:spTree>
    <p:extLst>
      <p:ext uri="{BB962C8B-B14F-4D97-AF65-F5344CB8AC3E}">
        <p14:creationId xmlns:p14="http://schemas.microsoft.com/office/powerpoint/2010/main" val="427163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0EB2D8-A3CD-E84E-A4C2-BA5F5A0D2B5A}"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sp>
        <p:nvSpPr>
          <p:cNvPr id="7" name="Text Placeholder 6"/>
          <p:cNvSpPr>
            <a:spLocks noGrp="1"/>
          </p:cNvSpPr>
          <p:nvPr>
            <p:ph type="body" sz="quarter" idx="13"/>
          </p:nvPr>
        </p:nvSpPr>
        <p:spPr>
          <a:xfrm>
            <a:off x="541338" y="1557340"/>
            <a:ext cx="8062912" cy="416197"/>
          </a:xfrm>
        </p:spPr>
        <p:txBody>
          <a:bodyPr/>
          <a:lstStyle/>
          <a:p>
            <a:pPr lvl="0"/>
            <a:r>
              <a:rPr lang="en-US"/>
              <a:t>Edit Master text styles</a:t>
            </a:r>
          </a:p>
        </p:txBody>
      </p:sp>
      <p:sp>
        <p:nvSpPr>
          <p:cNvPr id="9" name="Text Placeholder 8"/>
          <p:cNvSpPr>
            <a:spLocks noGrp="1"/>
          </p:cNvSpPr>
          <p:nvPr>
            <p:ph type="body" sz="quarter" idx="14"/>
          </p:nvPr>
        </p:nvSpPr>
        <p:spPr>
          <a:xfrm>
            <a:off x="541338" y="4776600"/>
            <a:ext cx="2590800" cy="1548000"/>
          </a:xfrm>
          <a:ln w="19050">
            <a:solidFill>
              <a:srgbClr val="808285"/>
            </a:solidFill>
            <a:miter lim="800000"/>
          </a:ln>
        </p:spPr>
        <p:txBody>
          <a:bodyPr lIns="64800" tIns="54000" rIns="36000" bIns="36000" anchor="t" anchorCtr="0"/>
          <a:lstStyle>
            <a:lvl1pPr algn="l">
              <a:spcBef>
                <a:spcPts val="600"/>
              </a:spcBef>
              <a:defRPr sz="12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2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Edit Master text styles</a:t>
            </a:r>
          </a:p>
          <a:p>
            <a:pPr lvl="1"/>
            <a:r>
              <a:rPr lang="en-US"/>
              <a:t>Second level</a:t>
            </a:r>
          </a:p>
        </p:txBody>
      </p:sp>
      <p:sp>
        <p:nvSpPr>
          <p:cNvPr id="11" name="Text Placeholder 10"/>
          <p:cNvSpPr>
            <a:spLocks noGrp="1"/>
          </p:cNvSpPr>
          <p:nvPr>
            <p:ph type="body" sz="quarter" idx="15" hasCustomPrompt="1"/>
          </p:nvPr>
        </p:nvSpPr>
        <p:spPr>
          <a:xfrm flipH="1">
            <a:off x="541338" y="4410753"/>
            <a:ext cx="2590800" cy="360000"/>
          </a:xfrm>
          <a:solidFill>
            <a:srgbClr val="808285"/>
          </a:solidFill>
          <a:ln w="19050">
            <a:solidFill>
              <a:srgbClr val="808285"/>
            </a:solidFill>
            <a:miter lim="800000"/>
          </a:ln>
        </p:spPr>
        <p:txBody>
          <a:bodyPr anchor="ctr" anchorCtr="0"/>
          <a:lstStyle>
            <a:lvl1pPr algn="ctr">
              <a:lnSpc>
                <a:spcPct val="95000"/>
              </a:lnSpc>
              <a:spcBef>
                <a:spcPct val="0"/>
              </a:spcBef>
              <a:defRPr sz="1400">
                <a:solidFill>
                  <a:srgbClr val="FFFFFF"/>
                </a:solidFill>
                <a:latin typeface="+mj-lt"/>
              </a:defRPr>
            </a:lvl1pPr>
          </a:lstStyle>
          <a:p>
            <a:pPr lvl="0"/>
            <a:r>
              <a:rPr lang="en-US"/>
              <a:t>Click to add title</a:t>
            </a:r>
            <a:endParaRPr lang="en-GB"/>
          </a:p>
        </p:txBody>
      </p:sp>
      <p:sp>
        <p:nvSpPr>
          <p:cNvPr id="52" name="Text Placeholder 8"/>
          <p:cNvSpPr>
            <a:spLocks noGrp="1"/>
          </p:cNvSpPr>
          <p:nvPr>
            <p:ph type="body" sz="quarter" idx="16"/>
          </p:nvPr>
        </p:nvSpPr>
        <p:spPr>
          <a:xfrm>
            <a:off x="3352800" y="4776600"/>
            <a:ext cx="2590800" cy="1548000"/>
          </a:xfrm>
          <a:ln w="19050">
            <a:solidFill>
              <a:srgbClr val="58595B"/>
            </a:solidFill>
            <a:miter lim="800000"/>
          </a:ln>
        </p:spPr>
        <p:txBody>
          <a:bodyPr lIns="64800" tIns="54000" rIns="36000" bIns="36000" anchor="t" anchorCtr="0"/>
          <a:lstStyle>
            <a:lvl1pPr algn="l">
              <a:spcBef>
                <a:spcPts val="600"/>
              </a:spcBef>
              <a:defRPr sz="12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2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Edit Master text styles</a:t>
            </a:r>
          </a:p>
          <a:p>
            <a:pPr lvl="1"/>
            <a:r>
              <a:rPr lang="en-US"/>
              <a:t>Second level</a:t>
            </a:r>
          </a:p>
        </p:txBody>
      </p:sp>
      <p:sp>
        <p:nvSpPr>
          <p:cNvPr id="53" name="Text Placeholder 10"/>
          <p:cNvSpPr>
            <a:spLocks noGrp="1"/>
          </p:cNvSpPr>
          <p:nvPr>
            <p:ph type="body" sz="quarter" idx="17" hasCustomPrompt="1"/>
          </p:nvPr>
        </p:nvSpPr>
        <p:spPr>
          <a:xfrm flipH="1">
            <a:off x="3352800" y="4410753"/>
            <a:ext cx="2590800" cy="360000"/>
          </a:xfrm>
          <a:solidFill>
            <a:srgbClr val="58595B"/>
          </a:solidFill>
          <a:ln w="19050">
            <a:solidFill>
              <a:srgbClr val="58595B"/>
            </a:solidFill>
            <a:miter lim="800000"/>
          </a:ln>
        </p:spPr>
        <p:txBody>
          <a:bodyPr anchor="ctr" anchorCtr="0"/>
          <a:lstStyle>
            <a:lvl1pPr algn="ctr">
              <a:lnSpc>
                <a:spcPct val="95000"/>
              </a:lnSpc>
              <a:spcBef>
                <a:spcPct val="0"/>
              </a:spcBef>
              <a:defRPr sz="1400">
                <a:solidFill>
                  <a:srgbClr val="FFFFFF"/>
                </a:solidFill>
                <a:latin typeface="+mj-lt"/>
              </a:defRPr>
            </a:lvl1pPr>
          </a:lstStyle>
          <a:p>
            <a:pPr lvl="0"/>
            <a:r>
              <a:rPr lang="en-US"/>
              <a:t>Click to add title</a:t>
            </a:r>
            <a:endParaRPr lang="en-GB"/>
          </a:p>
        </p:txBody>
      </p:sp>
      <p:sp>
        <p:nvSpPr>
          <p:cNvPr id="54" name="Text Placeholder 8"/>
          <p:cNvSpPr>
            <a:spLocks noGrp="1"/>
          </p:cNvSpPr>
          <p:nvPr>
            <p:ph type="body" sz="quarter" idx="18"/>
          </p:nvPr>
        </p:nvSpPr>
        <p:spPr>
          <a:xfrm>
            <a:off x="6172200" y="4776600"/>
            <a:ext cx="2590800" cy="1548000"/>
          </a:xfrm>
          <a:ln w="19050">
            <a:solidFill>
              <a:srgbClr val="808285"/>
            </a:solidFill>
            <a:miter lim="800000"/>
          </a:ln>
        </p:spPr>
        <p:txBody>
          <a:bodyPr lIns="64800" tIns="54000" rIns="36000" bIns="36000" anchor="t" anchorCtr="0"/>
          <a:lstStyle>
            <a:lvl1pPr algn="l">
              <a:spcBef>
                <a:spcPts val="600"/>
              </a:spcBef>
              <a:defRPr sz="12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2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Edit Master text styles</a:t>
            </a:r>
          </a:p>
          <a:p>
            <a:pPr lvl="1"/>
            <a:r>
              <a:rPr lang="en-US"/>
              <a:t>Second level</a:t>
            </a:r>
          </a:p>
        </p:txBody>
      </p:sp>
      <p:sp>
        <p:nvSpPr>
          <p:cNvPr id="55" name="Text Placeholder 10"/>
          <p:cNvSpPr>
            <a:spLocks noGrp="1"/>
          </p:cNvSpPr>
          <p:nvPr>
            <p:ph type="body" sz="quarter" idx="19" hasCustomPrompt="1"/>
          </p:nvPr>
        </p:nvSpPr>
        <p:spPr>
          <a:xfrm flipH="1">
            <a:off x="6172200" y="4410753"/>
            <a:ext cx="2590800" cy="360000"/>
          </a:xfrm>
          <a:solidFill>
            <a:srgbClr val="808285"/>
          </a:solidFill>
          <a:ln w="19050">
            <a:solidFill>
              <a:srgbClr val="808285"/>
            </a:solidFill>
            <a:miter lim="800000"/>
          </a:ln>
        </p:spPr>
        <p:txBody>
          <a:bodyPr anchor="ctr" anchorCtr="0"/>
          <a:lstStyle>
            <a:lvl1pPr algn="ctr">
              <a:lnSpc>
                <a:spcPct val="95000"/>
              </a:lnSpc>
              <a:spcBef>
                <a:spcPct val="0"/>
              </a:spcBef>
              <a:defRPr sz="1400">
                <a:solidFill>
                  <a:srgbClr val="FFFFFF"/>
                </a:solidFill>
                <a:latin typeface="+mj-lt"/>
              </a:defRPr>
            </a:lvl1pPr>
          </a:lstStyle>
          <a:p>
            <a:pPr lvl="0"/>
            <a:r>
              <a:rPr lang="en-US"/>
              <a:t>Click to add title</a:t>
            </a:r>
            <a:endParaRPr lang="en-GB"/>
          </a:p>
        </p:txBody>
      </p:sp>
      <p:sp>
        <p:nvSpPr>
          <p:cNvPr id="60" name="Text Placeholder 8"/>
          <p:cNvSpPr>
            <a:spLocks noGrp="1"/>
          </p:cNvSpPr>
          <p:nvPr>
            <p:ph type="body" sz="quarter" idx="22"/>
          </p:nvPr>
        </p:nvSpPr>
        <p:spPr>
          <a:xfrm>
            <a:off x="541338" y="2640734"/>
            <a:ext cx="2590800" cy="1548000"/>
          </a:xfrm>
          <a:ln w="19050">
            <a:solidFill>
              <a:srgbClr val="58595B"/>
            </a:solidFill>
            <a:miter lim="800000"/>
          </a:ln>
        </p:spPr>
        <p:txBody>
          <a:bodyPr lIns="64800" tIns="54000" rIns="36000" bIns="36000" anchor="t" anchorCtr="0"/>
          <a:lstStyle>
            <a:lvl1pPr algn="l">
              <a:spcBef>
                <a:spcPts val="600"/>
              </a:spcBef>
              <a:defRPr sz="12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2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Edit Master text styles</a:t>
            </a:r>
          </a:p>
          <a:p>
            <a:pPr lvl="1"/>
            <a:r>
              <a:rPr lang="en-US"/>
              <a:t>Second level</a:t>
            </a:r>
          </a:p>
        </p:txBody>
      </p:sp>
      <p:sp>
        <p:nvSpPr>
          <p:cNvPr id="61" name="Text Placeholder 10"/>
          <p:cNvSpPr>
            <a:spLocks noGrp="1"/>
          </p:cNvSpPr>
          <p:nvPr>
            <p:ph type="body" sz="quarter" idx="23" hasCustomPrompt="1"/>
          </p:nvPr>
        </p:nvSpPr>
        <p:spPr>
          <a:xfrm flipH="1">
            <a:off x="541338" y="2274887"/>
            <a:ext cx="2590800" cy="360000"/>
          </a:xfrm>
          <a:solidFill>
            <a:srgbClr val="58595B"/>
          </a:solidFill>
          <a:ln w="19050">
            <a:solidFill>
              <a:srgbClr val="58595B"/>
            </a:solidFill>
            <a:miter lim="800000"/>
          </a:ln>
        </p:spPr>
        <p:txBody>
          <a:bodyPr anchor="ctr" anchorCtr="0"/>
          <a:lstStyle>
            <a:lvl1pPr algn="ctr">
              <a:lnSpc>
                <a:spcPct val="95000"/>
              </a:lnSpc>
              <a:spcBef>
                <a:spcPct val="0"/>
              </a:spcBef>
              <a:defRPr sz="1400">
                <a:solidFill>
                  <a:srgbClr val="FFFFFF"/>
                </a:solidFill>
                <a:latin typeface="+mj-lt"/>
              </a:defRPr>
            </a:lvl1pPr>
          </a:lstStyle>
          <a:p>
            <a:pPr lvl="0"/>
            <a:r>
              <a:rPr lang="en-US"/>
              <a:t>Click to add title</a:t>
            </a:r>
            <a:endParaRPr lang="en-GB"/>
          </a:p>
        </p:txBody>
      </p:sp>
      <p:sp>
        <p:nvSpPr>
          <p:cNvPr id="62" name="Text Placeholder 8"/>
          <p:cNvSpPr>
            <a:spLocks noGrp="1"/>
          </p:cNvSpPr>
          <p:nvPr>
            <p:ph type="body" sz="quarter" idx="24"/>
          </p:nvPr>
        </p:nvSpPr>
        <p:spPr>
          <a:xfrm>
            <a:off x="3352800" y="2642553"/>
            <a:ext cx="2590800" cy="1548000"/>
          </a:xfrm>
          <a:ln w="19050">
            <a:solidFill>
              <a:srgbClr val="808285"/>
            </a:solidFill>
            <a:miter lim="800000"/>
          </a:ln>
        </p:spPr>
        <p:txBody>
          <a:bodyPr lIns="64800" tIns="54000" rIns="36000" bIns="36000" anchor="t" anchorCtr="0"/>
          <a:lstStyle>
            <a:lvl1pPr algn="l">
              <a:spcBef>
                <a:spcPts val="600"/>
              </a:spcBef>
              <a:defRPr sz="12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2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Edit Master text styles</a:t>
            </a:r>
          </a:p>
          <a:p>
            <a:pPr lvl="1"/>
            <a:r>
              <a:rPr lang="en-US"/>
              <a:t>Second level</a:t>
            </a:r>
          </a:p>
        </p:txBody>
      </p:sp>
      <p:sp>
        <p:nvSpPr>
          <p:cNvPr id="63" name="Text Placeholder 10"/>
          <p:cNvSpPr>
            <a:spLocks noGrp="1"/>
          </p:cNvSpPr>
          <p:nvPr>
            <p:ph type="body" sz="quarter" idx="25" hasCustomPrompt="1"/>
          </p:nvPr>
        </p:nvSpPr>
        <p:spPr>
          <a:xfrm flipH="1">
            <a:off x="3352800" y="2276706"/>
            <a:ext cx="2590800" cy="360000"/>
          </a:xfrm>
          <a:solidFill>
            <a:srgbClr val="808285"/>
          </a:solidFill>
          <a:ln w="19050">
            <a:solidFill>
              <a:srgbClr val="808285"/>
            </a:solidFill>
            <a:miter lim="800000"/>
          </a:ln>
        </p:spPr>
        <p:txBody>
          <a:bodyPr anchor="ctr" anchorCtr="0"/>
          <a:lstStyle>
            <a:lvl1pPr algn="ctr">
              <a:lnSpc>
                <a:spcPct val="95000"/>
              </a:lnSpc>
              <a:spcBef>
                <a:spcPct val="0"/>
              </a:spcBef>
              <a:defRPr sz="1400">
                <a:solidFill>
                  <a:srgbClr val="FFFFFF"/>
                </a:solidFill>
                <a:latin typeface="+mj-lt"/>
              </a:defRPr>
            </a:lvl1pPr>
          </a:lstStyle>
          <a:p>
            <a:pPr lvl="0"/>
            <a:r>
              <a:rPr lang="en-US"/>
              <a:t>Click to add title</a:t>
            </a:r>
            <a:endParaRPr lang="en-GB"/>
          </a:p>
        </p:txBody>
      </p:sp>
      <p:sp>
        <p:nvSpPr>
          <p:cNvPr id="64" name="Text Placeholder 8"/>
          <p:cNvSpPr>
            <a:spLocks noGrp="1"/>
          </p:cNvSpPr>
          <p:nvPr>
            <p:ph type="body" sz="quarter" idx="26"/>
          </p:nvPr>
        </p:nvSpPr>
        <p:spPr>
          <a:xfrm>
            <a:off x="6172200" y="2642553"/>
            <a:ext cx="2590800" cy="1548000"/>
          </a:xfrm>
          <a:ln w="19050">
            <a:solidFill>
              <a:srgbClr val="58595B"/>
            </a:solidFill>
            <a:miter lim="800000"/>
          </a:ln>
        </p:spPr>
        <p:txBody>
          <a:bodyPr lIns="64800" tIns="54000" rIns="36000" bIns="36000" anchor="t" anchorCtr="0"/>
          <a:lstStyle>
            <a:lvl1pPr algn="l">
              <a:spcBef>
                <a:spcPts val="600"/>
              </a:spcBef>
              <a:defRPr sz="12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2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Edit Master text styles</a:t>
            </a:r>
          </a:p>
          <a:p>
            <a:pPr lvl="1"/>
            <a:r>
              <a:rPr lang="en-US"/>
              <a:t>Second level</a:t>
            </a:r>
          </a:p>
        </p:txBody>
      </p:sp>
      <p:sp>
        <p:nvSpPr>
          <p:cNvPr id="65" name="Text Placeholder 10"/>
          <p:cNvSpPr>
            <a:spLocks noGrp="1"/>
          </p:cNvSpPr>
          <p:nvPr>
            <p:ph type="body" sz="quarter" idx="27" hasCustomPrompt="1"/>
          </p:nvPr>
        </p:nvSpPr>
        <p:spPr>
          <a:xfrm flipH="1">
            <a:off x="6172200" y="2274887"/>
            <a:ext cx="2590800" cy="360000"/>
          </a:xfrm>
          <a:solidFill>
            <a:srgbClr val="58595B"/>
          </a:solidFill>
          <a:ln w="19050">
            <a:solidFill>
              <a:srgbClr val="58595B"/>
            </a:solidFill>
            <a:miter lim="800000"/>
          </a:ln>
        </p:spPr>
        <p:txBody>
          <a:bodyPr anchor="ctr" anchorCtr="0"/>
          <a:lstStyle>
            <a:lvl1pPr algn="ctr">
              <a:lnSpc>
                <a:spcPct val="95000"/>
              </a:lnSpc>
              <a:spcBef>
                <a:spcPct val="0"/>
              </a:spcBef>
              <a:defRPr sz="1400">
                <a:solidFill>
                  <a:srgbClr val="FFFFFF"/>
                </a:solidFill>
                <a:latin typeface="+mj-lt"/>
              </a:defRPr>
            </a:lvl1pPr>
          </a:lstStyle>
          <a:p>
            <a:pPr lvl="0"/>
            <a:r>
              <a:rPr lang="en-US"/>
              <a:t>Click to add title</a:t>
            </a:r>
            <a:endParaRPr lang="en-GB"/>
          </a:p>
        </p:txBody>
      </p:sp>
      <p:sp>
        <p:nvSpPr>
          <p:cNvPr id="6" name="Title 5"/>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7063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1" y="1557338"/>
            <a:ext cx="5620628" cy="4767262"/>
          </a:xfrm>
        </p:spPr>
        <p:txBody>
          <a:bodyPr/>
          <a:lstStyle>
            <a:lvl1pPr>
              <a:spcBef>
                <a:spcPts val="1200"/>
              </a:spcBef>
              <a:defRPr sz="1400"/>
            </a:lvl1pPr>
            <a:lvl2pPr>
              <a:spcBef>
                <a:spcPts val="1200"/>
              </a:spcBef>
              <a:defRPr sz="1200"/>
            </a:lvl2pPr>
            <a:lvl3pPr>
              <a:spcBef>
                <a:spcPts val="600"/>
              </a:spcBef>
              <a:defRPr sz="1200"/>
            </a:lvl3pPr>
            <a:lvl4pPr>
              <a:spcBef>
                <a:spcPts val="300"/>
              </a:spcBef>
              <a:defRPr sz="1200"/>
            </a:lvl4pPr>
            <a:lvl5pPr>
              <a:spcBef>
                <a:spcPct val="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C02001-07D8-B349-A401-B03F96277AA9}" type="datetime1">
              <a:rPr lang="en-GB" smtClean="0"/>
              <a:t>19/01/2025</a:t>
            </a:fld>
            <a:endParaRPr lang="en-GB"/>
          </a:p>
        </p:txBody>
      </p:sp>
      <p:sp>
        <p:nvSpPr>
          <p:cNvPr id="8" name="Footer Placeholder 7"/>
          <p:cNvSpPr>
            <a:spLocks noGrp="1"/>
          </p:cNvSpPr>
          <p:nvPr>
            <p:ph type="ftr" sz="quarter" idx="11"/>
          </p:nvPr>
        </p:nvSpPr>
        <p:spPr/>
        <p:txBody>
          <a:bodyPr/>
          <a:lstStyle/>
          <a:p>
            <a:r>
              <a:rPr lang="en-GB"/>
              <a:t>Working with State Attorneys General</a:t>
            </a:r>
          </a:p>
        </p:txBody>
      </p:sp>
      <p:sp>
        <p:nvSpPr>
          <p:cNvPr id="9" name="Slide Number Placeholder 8"/>
          <p:cNvSpPr>
            <a:spLocks noGrp="1"/>
          </p:cNvSpPr>
          <p:nvPr>
            <p:ph type="sldNum" sz="quarter" idx="12"/>
          </p:nvPr>
        </p:nvSpPr>
        <p:spPr/>
        <p:txBody>
          <a:bodyPr/>
          <a:lstStyle/>
          <a:p>
            <a:fld id="{0EBF2EF9-CCB8-434E-BFC2-9A9C4DFBBE08}" type="slidenum">
              <a:rPr lang="en-GB" smtClean="0"/>
              <a:t>‹#›</a:t>
            </a:fld>
            <a:endParaRPr lang="en-GB"/>
          </a:p>
        </p:txBody>
      </p:sp>
      <p:sp>
        <p:nvSpPr>
          <p:cNvPr id="5" name="Picture Placeholder 4"/>
          <p:cNvSpPr>
            <a:spLocks noGrp="1" noChangeAspect="1"/>
          </p:cNvSpPr>
          <p:nvPr>
            <p:ph type="pic" sz="quarter" idx="13" hasCustomPrompt="1"/>
          </p:nvPr>
        </p:nvSpPr>
        <p:spPr>
          <a:xfrm>
            <a:off x="541337" y="1611861"/>
            <a:ext cx="1756800" cy="2160000"/>
          </a:xfrm>
          <a:solidFill>
            <a:srgbClr val="C7C8CA"/>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a:t>Click to add headshot</a:t>
            </a:r>
          </a:p>
        </p:txBody>
      </p:sp>
      <p:sp>
        <p:nvSpPr>
          <p:cNvPr id="18" name="Text Placeholder 8"/>
          <p:cNvSpPr>
            <a:spLocks noGrp="1"/>
          </p:cNvSpPr>
          <p:nvPr>
            <p:ph type="body" sz="quarter" idx="14" hasCustomPrompt="1"/>
          </p:nvPr>
        </p:nvSpPr>
        <p:spPr>
          <a:xfrm>
            <a:off x="543280" y="3844909"/>
            <a:ext cx="2566800" cy="1435664"/>
          </a:xfrm>
        </p:spPr>
        <p:txBody>
          <a:bodyPr lIns="0" tIns="36000"/>
          <a:lstStyle>
            <a:lvl1pPr>
              <a:spcBef>
                <a:spcPct val="0"/>
              </a:spcBef>
              <a:defRPr sz="1600" baseline="0"/>
            </a:lvl1pPr>
            <a:lvl2pPr>
              <a:spcBef>
                <a:spcPct val="0"/>
              </a:spcBef>
              <a:spcAft>
                <a:spcPts val="300"/>
              </a:spcAft>
              <a:defRPr sz="1600" b="0" i="0" baseline="0">
                <a:latin typeface="+mn-lt"/>
                <a:ea typeface="+mn-ea"/>
                <a:cs typeface="+mn-cs"/>
              </a:defRPr>
            </a:lvl2pPr>
            <a:lvl3pPr marL="0" indent="0">
              <a:spcBef>
                <a:spcPts val="300"/>
              </a:spcBef>
              <a:spcAft>
                <a:spcPct val="0"/>
              </a:spcAft>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19" name="Text Placeholder 3"/>
          <p:cNvSpPr>
            <a:spLocks noGrp="1"/>
          </p:cNvSpPr>
          <p:nvPr>
            <p:ph type="body" sz="quarter" idx="15" hasCustomPrompt="1"/>
          </p:nvPr>
        </p:nvSpPr>
        <p:spPr>
          <a:xfrm>
            <a:off x="541338" y="5715002"/>
            <a:ext cx="2566800" cy="550863"/>
          </a:xfrm>
          <a:noFill/>
        </p:spPr>
        <p:txBody>
          <a:bodyPr/>
          <a:lstStyle>
            <a:lvl1pPr>
              <a:defRPr sz="1200" i="0" baseline="0">
                <a:latin typeface="+mj-lt"/>
                <a:ea typeface="+mj-ea"/>
                <a:cs typeface="+mj-cs"/>
              </a:defRPr>
            </a:lvl1pPr>
            <a:lvl2pPr>
              <a:spcBef>
                <a:spcPts val="300"/>
              </a:spcBef>
              <a:defRPr sz="1200" b="0" i="0" baseline="0">
                <a:latin typeface="+mn-lt"/>
                <a:ea typeface="+mn-ea"/>
                <a:cs typeface="+mn-cs"/>
              </a:defRPr>
            </a:lvl2pPr>
            <a:lvl3pPr>
              <a:defRPr sz="1100"/>
            </a:lvl3pPr>
          </a:lstStyle>
          <a:p>
            <a:pPr lvl="0"/>
            <a:r>
              <a:rPr lang="en-US"/>
              <a:t>Click to add accolades</a:t>
            </a:r>
          </a:p>
          <a:p>
            <a:pPr lvl="1"/>
            <a:r>
              <a:rPr lang="en-US"/>
              <a:t>Second level</a:t>
            </a:r>
            <a:endParaRPr lang="en-GB"/>
          </a:p>
        </p:txBody>
      </p:sp>
      <p:sp>
        <p:nvSpPr>
          <p:cNvPr id="20" name="Text Placeholder 3"/>
          <p:cNvSpPr>
            <a:spLocks noGrp="1"/>
          </p:cNvSpPr>
          <p:nvPr>
            <p:ph type="body" sz="quarter" idx="16" hasCustomPrompt="1"/>
          </p:nvPr>
        </p:nvSpPr>
        <p:spPr>
          <a:xfrm>
            <a:off x="3289394" y="5715002"/>
            <a:ext cx="2566800" cy="550863"/>
          </a:xfrm>
          <a:noFill/>
        </p:spPr>
        <p:txBody>
          <a:bodyPr/>
          <a:lstStyle>
            <a:lvl1pPr>
              <a:defRPr sz="1200" i="0" baseline="0">
                <a:latin typeface="+mj-lt"/>
                <a:ea typeface="+mj-ea"/>
                <a:cs typeface="+mj-cs"/>
              </a:defRPr>
            </a:lvl1pPr>
            <a:lvl2pPr>
              <a:spcBef>
                <a:spcPts val="300"/>
              </a:spcBef>
              <a:defRPr sz="1200" b="0" i="0" baseline="0">
                <a:latin typeface="+mn-lt"/>
                <a:ea typeface="+mn-ea"/>
                <a:cs typeface="+mn-cs"/>
              </a:defRPr>
            </a:lvl2pPr>
            <a:lvl3pPr>
              <a:defRPr sz="1100"/>
            </a:lvl3pPr>
          </a:lstStyle>
          <a:p>
            <a:pPr lvl="0"/>
            <a:r>
              <a:rPr lang="en-US"/>
              <a:t>Click to add accolades</a:t>
            </a:r>
          </a:p>
          <a:p>
            <a:pPr lvl="1"/>
            <a:r>
              <a:rPr lang="en-US"/>
              <a:t>Second level</a:t>
            </a:r>
            <a:endParaRPr lang="en-GB"/>
          </a:p>
        </p:txBody>
      </p:sp>
      <p:sp>
        <p:nvSpPr>
          <p:cNvPr id="21" name="Text Placeholder 3"/>
          <p:cNvSpPr>
            <a:spLocks noGrp="1"/>
          </p:cNvSpPr>
          <p:nvPr>
            <p:ph type="body" sz="quarter" idx="17" hasCustomPrompt="1"/>
          </p:nvPr>
        </p:nvSpPr>
        <p:spPr>
          <a:xfrm>
            <a:off x="6037450" y="5715002"/>
            <a:ext cx="2566800" cy="550863"/>
          </a:xfrm>
          <a:noFill/>
        </p:spPr>
        <p:txBody>
          <a:bodyPr/>
          <a:lstStyle>
            <a:lvl1pPr>
              <a:defRPr sz="1200" i="0" baseline="0">
                <a:latin typeface="+mj-lt"/>
                <a:ea typeface="+mj-ea"/>
                <a:cs typeface="+mj-cs"/>
              </a:defRPr>
            </a:lvl1pPr>
            <a:lvl2pPr>
              <a:spcBef>
                <a:spcPts val="300"/>
              </a:spcBef>
              <a:defRPr sz="1200" b="0" i="0" baseline="0">
                <a:latin typeface="+mn-lt"/>
                <a:ea typeface="+mn-ea"/>
                <a:cs typeface="+mn-cs"/>
              </a:defRPr>
            </a:lvl2pPr>
            <a:lvl3pPr>
              <a:defRPr sz="1100"/>
            </a:lvl3pPr>
          </a:lstStyle>
          <a:p>
            <a:pPr lvl="0"/>
            <a:r>
              <a:rPr lang="en-US"/>
              <a:t>Click to add accolades</a:t>
            </a:r>
          </a:p>
          <a:p>
            <a:pPr lvl="1"/>
            <a:r>
              <a:rPr lang="en-US"/>
              <a:t>Second level</a:t>
            </a:r>
            <a:endParaRPr lang="en-GB"/>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9095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pattFill prst="smConfetti">
          <a:fgClr>
            <a:srgbClr val="FFFFFF"/>
          </a:fgClr>
          <a:bgClr>
            <a:schemeClr val="bg1"/>
          </a:bgClr>
        </a:patt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41338" y="3387600"/>
            <a:ext cx="6055200" cy="1519200"/>
          </a:xfrm>
        </p:spPr>
        <p:txBody>
          <a:bodyPr anchor="t" anchorCtr="0"/>
          <a:lstStyle>
            <a:lvl1pPr algn="l">
              <a:lnSpc>
                <a:spcPct val="95000"/>
              </a:lnSpc>
              <a:defRPr sz="3200">
                <a:solidFill>
                  <a:srgbClr val="000000"/>
                </a:solidFill>
              </a:defRPr>
            </a:lvl1pPr>
          </a:lstStyle>
          <a:p>
            <a:r>
              <a:rPr lang="en-US"/>
              <a:t>Click to edit Master title style</a:t>
            </a:r>
            <a:endParaRPr lang="en-GB"/>
          </a:p>
        </p:txBody>
      </p:sp>
      <p:sp>
        <p:nvSpPr>
          <p:cNvPr id="8" name="Subtitle 2"/>
          <p:cNvSpPr>
            <a:spLocks noGrp="1"/>
          </p:cNvSpPr>
          <p:nvPr>
            <p:ph type="subTitle" idx="1"/>
          </p:nvPr>
        </p:nvSpPr>
        <p:spPr>
          <a:xfrm>
            <a:off x="541338" y="4899599"/>
            <a:ext cx="6055200" cy="1346400"/>
          </a:xfrm>
        </p:spPr>
        <p:txBody>
          <a:bodyPr/>
          <a:lstStyle>
            <a:lvl1pPr marL="0" indent="0" algn="l">
              <a:lnSpc>
                <a:spcPct val="100000"/>
              </a:lnSpc>
              <a:spcBef>
                <a:spcPts val="1800"/>
              </a:spcBef>
              <a:buNone/>
              <a:defRPr sz="1800" b="0" i="0" baseline="0">
                <a:solidFill>
                  <a:srgbClr val="000000"/>
                </a:solidFill>
                <a:latin typeface="+mn-lt"/>
                <a:ea typeface="+mn-ea"/>
                <a:cs typeface="+mn-cs"/>
              </a:defRPr>
            </a:lvl1pPr>
            <a:lvl2pPr marL="0" indent="0" algn="l">
              <a:lnSpc>
                <a:spcPct val="100000"/>
              </a:lnSpc>
              <a:spcBef>
                <a:spcPts val="600"/>
              </a:spcBef>
              <a:buNone/>
              <a:defRPr sz="1200" baseline="0">
                <a:solidFill>
                  <a:srgbClr val="000000"/>
                </a:solidFill>
                <a:latin typeface="+mj-lt"/>
                <a:ea typeface="+mj-ea"/>
                <a:cs typeface="+mj-cs"/>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12" name="Picture 11"/>
          <p:cNvPicPr>
            <a:picLocks noChangeAspect="1"/>
          </p:cNvPicPr>
          <p:nvPr userDrawn="1"/>
        </p:nvPicPr>
        <p:blipFill>
          <a:blip r:embed="rId2"/>
          <a:srcRect/>
          <a:stretch>
            <a:fillRect/>
          </a:stretch>
        </p:blipFill>
        <p:spPr>
          <a:xfrm>
            <a:off x="7316879" y="6030308"/>
            <a:ext cx="1584000" cy="623441"/>
          </a:xfrm>
          <a:prstGeom prst="rect">
            <a:avLst/>
          </a:prstGeom>
        </p:spPr>
      </p:pic>
      <p:grpSp>
        <p:nvGrpSpPr>
          <p:cNvPr id="13" name="Group 12"/>
          <p:cNvGrpSpPr/>
          <p:nvPr userDrawn="1"/>
        </p:nvGrpSpPr>
        <p:grpSpPr>
          <a:xfrm>
            <a:off x="490946" y="2086184"/>
            <a:ext cx="8062912" cy="1035051"/>
            <a:chOff x="481013" y="2138363"/>
            <a:chExt cx="8062912" cy="1035051"/>
          </a:xfrm>
          <a:solidFill>
            <a:srgbClr val="FFFFFF">
              <a:alpha val="21961"/>
            </a:srgbClr>
          </a:solidFill>
        </p:grpSpPr>
        <p:sp>
          <p:nvSpPr>
            <p:cNvPr id="14" name="Freeform 5"/>
            <p:cNvSpPr>
              <a:spLocks noEditPoints="1"/>
            </p:cNvSpPr>
            <p:nvPr userDrawn="1"/>
          </p:nvSpPr>
          <p:spPr>
            <a:xfrm>
              <a:off x="481013" y="2171701"/>
              <a:ext cx="1038225" cy="1001713"/>
            </a:xfrm>
            <a:custGeom>
              <a:avLst/>
              <a:gdLst>
                <a:gd name="T0" fmla="*/ 306 w 2640"/>
                <a:gd name="T1" fmla="*/ 2546 h 2546"/>
                <a:gd name="T2" fmla="*/ 306 w 2640"/>
                <a:gd name="T3" fmla="*/ 114 h 2546"/>
                <a:gd name="T4" fmla="*/ 0 w 2640"/>
                <a:gd name="T5" fmla="*/ 114 h 2546"/>
                <a:gd name="T6" fmla="*/ 0 w 2640"/>
                <a:gd name="T7" fmla="*/ 0 h 2546"/>
                <a:gd name="T8" fmla="*/ 1483 w 2640"/>
                <a:gd name="T9" fmla="*/ 0 h 2546"/>
                <a:gd name="T10" fmla="*/ 2640 w 2640"/>
                <a:gd name="T11" fmla="*/ 865 h 2546"/>
                <a:gd name="T12" fmla="*/ 1519 w 2640"/>
                <a:gd name="T13" fmla="*/ 1760 h 2546"/>
                <a:gd name="T14" fmla="*/ 2076 w 2640"/>
                <a:gd name="T15" fmla="*/ 2546 h 2546"/>
                <a:gd name="T16" fmla="*/ 1435 w 2640"/>
                <a:gd name="T17" fmla="*/ 2546 h 2546"/>
                <a:gd name="T18" fmla="*/ 877 w 2640"/>
                <a:gd name="T19" fmla="*/ 1760 h 2546"/>
                <a:gd name="T20" fmla="*/ 856 w 2640"/>
                <a:gd name="T21" fmla="*/ 1760 h 2546"/>
                <a:gd name="T22" fmla="*/ 856 w 2640"/>
                <a:gd name="T23" fmla="*/ 2546 h 2546"/>
                <a:gd name="T24" fmla="*/ 306 w 2640"/>
                <a:gd name="T25" fmla="*/ 2546 h 2546"/>
                <a:gd name="T26" fmla="*/ 856 w 2640"/>
                <a:gd name="T27" fmla="*/ 1677 h 2546"/>
                <a:gd name="T28" fmla="*/ 1157 w 2640"/>
                <a:gd name="T29" fmla="*/ 1677 h 2546"/>
                <a:gd name="T30" fmla="*/ 2059 w 2640"/>
                <a:gd name="T31" fmla="*/ 865 h 2546"/>
                <a:gd name="T32" fmla="*/ 1320 w 2640"/>
                <a:gd name="T33" fmla="*/ 114 h 2546"/>
                <a:gd name="T34" fmla="*/ 856 w 2640"/>
                <a:gd name="T35" fmla="*/ 114 h 2546"/>
                <a:gd name="T36" fmla="*/ 856 w 2640"/>
                <a:gd name="T37" fmla="*/ 1677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0" h="2546">
                  <a:moveTo>
                    <a:pt x="306" y="2546"/>
                  </a:moveTo>
                  <a:cubicBezTo>
                    <a:pt x="306" y="2546"/>
                    <a:pt x="306" y="114"/>
                    <a:pt x="306" y="114"/>
                  </a:cubicBezTo>
                  <a:cubicBezTo>
                    <a:pt x="0" y="114"/>
                    <a:pt x="0" y="114"/>
                    <a:pt x="0" y="114"/>
                  </a:cubicBezTo>
                  <a:cubicBezTo>
                    <a:pt x="0" y="0"/>
                    <a:pt x="0" y="0"/>
                    <a:pt x="0" y="0"/>
                  </a:cubicBezTo>
                  <a:cubicBezTo>
                    <a:pt x="1483" y="0"/>
                    <a:pt x="1483" y="0"/>
                    <a:pt x="1483" y="0"/>
                  </a:cubicBezTo>
                  <a:cubicBezTo>
                    <a:pt x="2339" y="0"/>
                    <a:pt x="2640" y="414"/>
                    <a:pt x="2640" y="865"/>
                  </a:cubicBezTo>
                  <a:cubicBezTo>
                    <a:pt x="2640" y="1367"/>
                    <a:pt x="2253" y="1714"/>
                    <a:pt x="1519" y="1760"/>
                  </a:cubicBezTo>
                  <a:cubicBezTo>
                    <a:pt x="1519" y="1760"/>
                    <a:pt x="2076" y="2546"/>
                    <a:pt x="2076" y="2546"/>
                  </a:cubicBezTo>
                  <a:cubicBezTo>
                    <a:pt x="1435" y="2546"/>
                    <a:pt x="1435" y="2546"/>
                    <a:pt x="1435" y="2546"/>
                  </a:cubicBezTo>
                  <a:cubicBezTo>
                    <a:pt x="1435" y="2546"/>
                    <a:pt x="877" y="1760"/>
                    <a:pt x="877" y="1760"/>
                  </a:cubicBezTo>
                  <a:cubicBezTo>
                    <a:pt x="856" y="1760"/>
                    <a:pt x="856" y="1760"/>
                    <a:pt x="856" y="1760"/>
                  </a:cubicBezTo>
                  <a:cubicBezTo>
                    <a:pt x="856" y="1760"/>
                    <a:pt x="856" y="2546"/>
                    <a:pt x="856" y="2546"/>
                  </a:cubicBezTo>
                  <a:lnTo>
                    <a:pt x="306" y="2546"/>
                  </a:lnTo>
                  <a:close/>
                  <a:moveTo>
                    <a:pt x="856" y="1677"/>
                  </a:moveTo>
                  <a:cubicBezTo>
                    <a:pt x="1157" y="1677"/>
                    <a:pt x="1157" y="1677"/>
                    <a:pt x="1157" y="1677"/>
                  </a:cubicBezTo>
                  <a:cubicBezTo>
                    <a:pt x="1763" y="1677"/>
                    <a:pt x="2059" y="1377"/>
                    <a:pt x="2059" y="865"/>
                  </a:cubicBezTo>
                  <a:cubicBezTo>
                    <a:pt x="2059" y="502"/>
                    <a:pt x="1881" y="114"/>
                    <a:pt x="1320" y="114"/>
                  </a:cubicBezTo>
                  <a:cubicBezTo>
                    <a:pt x="856" y="114"/>
                    <a:pt x="856" y="114"/>
                    <a:pt x="856" y="114"/>
                  </a:cubicBezTo>
                  <a:lnTo>
                    <a:pt x="856" y="16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5" name="Freeform 6"/>
            <p:cNvSpPr>
              <a:spLocks noEditPoints="1"/>
            </p:cNvSpPr>
            <p:nvPr userDrawn="1"/>
          </p:nvSpPr>
          <p:spPr>
            <a:xfrm>
              <a:off x="15462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5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4" y="1563"/>
                    <a:pt x="543" y="1676"/>
                  </a:cubicBezTo>
                  <a:lnTo>
                    <a:pt x="18" y="1676"/>
                  </a:lnTo>
                  <a:close/>
                  <a:moveTo>
                    <a:pt x="1519" y="1035"/>
                  </a:moveTo>
                  <a:cubicBezTo>
                    <a:pt x="1519" y="833"/>
                    <a:pt x="1519" y="833"/>
                    <a:pt x="1519" y="833"/>
                  </a:cubicBezTo>
                  <a:cubicBezTo>
                    <a:pt x="1519" y="316"/>
                    <a:pt x="1350" y="114"/>
                    <a:pt x="1085" y="114"/>
                  </a:cubicBezTo>
                  <a:cubicBezTo>
                    <a:pt x="769"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 name="Freeform 7"/>
            <p:cNvSpPr>
              <a:spLocks noEditPoints="1"/>
            </p:cNvSpPr>
            <p:nvPr userDrawn="1"/>
          </p:nvSpPr>
          <p:spPr>
            <a:xfrm>
              <a:off x="24225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6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5" y="1563"/>
                    <a:pt x="543" y="1676"/>
                  </a:cubicBezTo>
                  <a:lnTo>
                    <a:pt x="18" y="1676"/>
                  </a:lnTo>
                  <a:close/>
                  <a:moveTo>
                    <a:pt x="1519" y="1035"/>
                  </a:moveTo>
                  <a:cubicBezTo>
                    <a:pt x="1519" y="833"/>
                    <a:pt x="1519" y="833"/>
                    <a:pt x="1519" y="833"/>
                  </a:cubicBezTo>
                  <a:cubicBezTo>
                    <a:pt x="1519" y="316"/>
                    <a:pt x="1351" y="114"/>
                    <a:pt x="1086" y="114"/>
                  </a:cubicBezTo>
                  <a:cubicBezTo>
                    <a:pt x="770"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8"/>
            <p:cNvSpPr/>
            <p:nvPr userDrawn="1"/>
          </p:nvSpPr>
          <p:spPr>
            <a:xfrm>
              <a:off x="3298825" y="2171701"/>
              <a:ext cx="798512" cy="1001713"/>
            </a:xfrm>
            <a:custGeom>
              <a:avLst/>
              <a:gdLst>
                <a:gd name="T0" fmla="*/ 16 w 2029"/>
                <a:gd name="T1" fmla="*/ 2546 h 2546"/>
                <a:gd name="T2" fmla="*/ 0 w 2029"/>
                <a:gd name="T3" fmla="*/ 2273 h 2546"/>
                <a:gd name="T4" fmla="*/ 959 w 2029"/>
                <a:gd name="T5" fmla="*/ 870 h 2546"/>
                <a:gd name="T6" fmla="*/ 1540 w 2029"/>
                <a:gd name="T7" fmla="*/ 1268 h 2546"/>
                <a:gd name="T8" fmla="*/ 1550 w 2029"/>
                <a:gd name="T9" fmla="*/ 1268 h 2546"/>
                <a:gd name="T10" fmla="*/ 1550 w 2029"/>
                <a:gd name="T11" fmla="*/ 114 h 2546"/>
                <a:gd name="T12" fmla="*/ 1305 w 2029"/>
                <a:gd name="T13" fmla="*/ 114 h 2546"/>
                <a:gd name="T14" fmla="*/ 1305 w 2029"/>
                <a:gd name="T15" fmla="*/ 0 h 2546"/>
                <a:gd name="T16" fmla="*/ 2029 w 2029"/>
                <a:gd name="T17" fmla="*/ 0 h 2546"/>
                <a:gd name="T18" fmla="*/ 2029 w 2029"/>
                <a:gd name="T19" fmla="*/ 2546 h 2546"/>
                <a:gd name="T20" fmla="*/ 1575 w 2029"/>
                <a:gd name="T21" fmla="*/ 2546 h 2546"/>
                <a:gd name="T22" fmla="*/ 1580 w 2029"/>
                <a:gd name="T23" fmla="*/ 2319 h 2546"/>
                <a:gd name="T24" fmla="*/ 1035 w 2029"/>
                <a:gd name="T25" fmla="*/ 1015 h 2546"/>
                <a:gd name="T26" fmla="*/ 530 w 2029"/>
                <a:gd name="T27" fmla="*/ 2319 h 2546"/>
                <a:gd name="T28" fmla="*/ 535 w 2029"/>
                <a:gd name="T29" fmla="*/ 2546 h 2546"/>
                <a:gd name="T30" fmla="*/ 16 w 2029"/>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9" h="2546">
                  <a:moveTo>
                    <a:pt x="16" y="2546"/>
                  </a:moveTo>
                  <a:cubicBezTo>
                    <a:pt x="6" y="2459"/>
                    <a:pt x="0" y="2368"/>
                    <a:pt x="0" y="2273"/>
                  </a:cubicBezTo>
                  <a:cubicBezTo>
                    <a:pt x="0" y="1372"/>
                    <a:pt x="434" y="870"/>
                    <a:pt x="959" y="870"/>
                  </a:cubicBezTo>
                  <a:cubicBezTo>
                    <a:pt x="1213" y="870"/>
                    <a:pt x="1422" y="1015"/>
                    <a:pt x="1540" y="1268"/>
                  </a:cubicBezTo>
                  <a:cubicBezTo>
                    <a:pt x="1550" y="1268"/>
                    <a:pt x="1550" y="1268"/>
                    <a:pt x="1550" y="1268"/>
                  </a:cubicBezTo>
                  <a:cubicBezTo>
                    <a:pt x="1550" y="114"/>
                    <a:pt x="1550" y="114"/>
                    <a:pt x="1550" y="114"/>
                  </a:cubicBezTo>
                  <a:cubicBezTo>
                    <a:pt x="1305" y="114"/>
                    <a:pt x="1305" y="114"/>
                    <a:pt x="1305" y="114"/>
                  </a:cubicBezTo>
                  <a:cubicBezTo>
                    <a:pt x="1305" y="0"/>
                    <a:pt x="1305" y="0"/>
                    <a:pt x="1305" y="0"/>
                  </a:cubicBezTo>
                  <a:cubicBezTo>
                    <a:pt x="2029" y="0"/>
                    <a:pt x="2029" y="0"/>
                    <a:pt x="2029" y="0"/>
                  </a:cubicBezTo>
                  <a:cubicBezTo>
                    <a:pt x="2029" y="2546"/>
                    <a:pt x="2029" y="2546"/>
                    <a:pt x="2029" y="2546"/>
                  </a:cubicBezTo>
                  <a:cubicBezTo>
                    <a:pt x="1575" y="2546"/>
                    <a:pt x="1575" y="2546"/>
                    <a:pt x="1575" y="2546"/>
                  </a:cubicBezTo>
                  <a:cubicBezTo>
                    <a:pt x="1579" y="2474"/>
                    <a:pt x="1580" y="2399"/>
                    <a:pt x="1580" y="2319"/>
                  </a:cubicBezTo>
                  <a:cubicBezTo>
                    <a:pt x="1580" y="1387"/>
                    <a:pt x="1371" y="1015"/>
                    <a:pt x="1035" y="1015"/>
                  </a:cubicBezTo>
                  <a:cubicBezTo>
                    <a:pt x="734" y="1015"/>
                    <a:pt x="530" y="1268"/>
                    <a:pt x="530" y="2319"/>
                  </a:cubicBezTo>
                  <a:cubicBezTo>
                    <a:pt x="530" y="2399"/>
                    <a:pt x="532" y="2475"/>
                    <a:pt x="535" y="2546"/>
                  </a:cubicBezTo>
                  <a:lnTo>
                    <a:pt x="16"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9"/>
            <p:cNvSpPr/>
            <p:nvPr userDrawn="1"/>
          </p:nvSpPr>
          <p:spPr>
            <a:xfrm>
              <a:off x="4260850" y="2138363"/>
              <a:ext cx="914400" cy="1035050"/>
            </a:xfrm>
            <a:custGeom>
              <a:avLst/>
              <a:gdLst>
                <a:gd name="T0" fmla="*/ 1850 w 2324"/>
                <a:gd name="T1" fmla="*/ 2629 h 2629"/>
                <a:gd name="T2" fmla="*/ 0 w 2324"/>
                <a:gd name="T3" fmla="*/ 1025 h 2629"/>
                <a:gd name="T4" fmla="*/ 1162 w 2324"/>
                <a:gd name="T5" fmla="*/ 0 h 2629"/>
                <a:gd name="T6" fmla="*/ 2120 w 2324"/>
                <a:gd name="T7" fmla="*/ 207 h 2629"/>
                <a:gd name="T8" fmla="*/ 2120 w 2324"/>
                <a:gd name="T9" fmla="*/ 1243 h 2629"/>
                <a:gd name="T10" fmla="*/ 2008 w 2324"/>
                <a:gd name="T11" fmla="*/ 1243 h 2629"/>
                <a:gd name="T12" fmla="*/ 1825 w 2324"/>
                <a:gd name="T13" fmla="*/ 642 h 2629"/>
                <a:gd name="T14" fmla="*/ 1116 w 2324"/>
                <a:gd name="T15" fmla="*/ 114 h 2629"/>
                <a:gd name="T16" fmla="*/ 347 w 2324"/>
                <a:gd name="T17" fmla="*/ 797 h 2629"/>
                <a:gd name="T18" fmla="*/ 1305 w 2324"/>
                <a:gd name="T19" fmla="*/ 1553 h 2629"/>
                <a:gd name="T20" fmla="*/ 2324 w 2324"/>
                <a:gd name="T21" fmla="*/ 2629 h 2629"/>
                <a:gd name="T22" fmla="*/ 1850 w 2324"/>
                <a:gd name="T23" fmla="*/ 2629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4" h="2629">
                  <a:moveTo>
                    <a:pt x="1850" y="2629"/>
                  </a:moveTo>
                  <a:cubicBezTo>
                    <a:pt x="1562" y="1913"/>
                    <a:pt x="0" y="2139"/>
                    <a:pt x="0" y="1025"/>
                  </a:cubicBezTo>
                  <a:cubicBezTo>
                    <a:pt x="0" y="414"/>
                    <a:pt x="469" y="0"/>
                    <a:pt x="1162" y="0"/>
                  </a:cubicBezTo>
                  <a:cubicBezTo>
                    <a:pt x="1544" y="0"/>
                    <a:pt x="1860" y="88"/>
                    <a:pt x="2120" y="207"/>
                  </a:cubicBezTo>
                  <a:cubicBezTo>
                    <a:pt x="2120" y="1243"/>
                    <a:pt x="2120" y="1243"/>
                    <a:pt x="2120" y="1243"/>
                  </a:cubicBezTo>
                  <a:cubicBezTo>
                    <a:pt x="2008" y="1243"/>
                    <a:pt x="2008" y="1243"/>
                    <a:pt x="2008" y="1243"/>
                  </a:cubicBezTo>
                  <a:cubicBezTo>
                    <a:pt x="1825" y="642"/>
                    <a:pt x="1825" y="642"/>
                    <a:pt x="1825" y="642"/>
                  </a:cubicBezTo>
                  <a:cubicBezTo>
                    <a:pt x="1697" y="233"/>
                    <a:pt x="1448" y="114"/>
                    <a:pt x="1116" y="114"/>
                  </a:cubicBezTo>
                  <a:cubicBezTo>
                    <a:pt x="668" y="114"/>
                    <a:pt x="347" y="419"/>
                    <a:pt x="347" y="797"/>
                  </a:cubicBezTo>
                  <a:cubicBezTo>
                    <a:pt x="347" y="1186"/>
                    <a:pt x="617" y="1289"/>
                    <a:pt x="1305" y="1553"/>
                  </a:cubicBezTo>
                  <a:cubicBezTo>
                    <a:pt x="2059" y="1843"/>
                    <a:pt x="2324" y="2059"/>
                    <a:pt x="2324" y="2629"/>
                  </a:cubicBezTo>
                  <a:lnTo>
                    <a:pt x="1850" y="26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10"/>
            <p:cNvSpPr/>
            <p:nvPr userDrawn="1"/>
          </p:nvSpPr>
          <p:spPr>
            <a:xfrm>
              <a:off x="4281488" y="3051176"/>
              <a:ext cx="73025" cy="122238"/>
            </a:xfrm>
            <a:custGeom>
              <a:avLst/>
              <a:gdLst>
                <a:gd name="T0" fmla="*/ 0 w 186"/>
                <a:gd name="T1" fmla="*/ 309 h 309"/>
                <a:gd name="T2" fmla="*/ 0 w 186"/>
                <a:gd name="T3" fmla="*/ 0 h 309"/>
                <a:gd name="T4" fmla="*/ 112 w 186"/>
                <a:gd name="T5" fmla="*/ 0 h 309"/>
                <a:gd name="T6" fmla="*/ 186 w 186"/>
                <a:gd name="T7" fmla="*/ 309 h 309"/>
                <a:gd name="T8" fmla="*/ 0 w 186"/>
                <a:gd name="T9" fmla="*/ 309 h 309"/>
              </a:gdLst>
              <a:ahLst/>
              <a:cxnLst>
                <a:cxn ang="0">
                  <a:pos x="T0" y="T1"/>
                </a:cxn>
                <a:cxn ang="0">
                  <a:pos x="T2" y="T3"/>
                </a:cxn>
                <a:cxn ang="0">
                  <a:pos x="T4" y="T5"/>
                </a:cxn>
                <a:cxn ang="0">
                  <a:pos x="T6" y="T7"/>
                </a:cxn>
                <a:cxn ang="0">
                  <a:pos x="T8" y="T9"/>
                </a:cxn>
              </a:cxnLst>
              <a:rect l="0" t="0" r="r" b="b"/>
              <a:pathLst>
                <a:path w="186" h="309">
                  <a:moveTo>
                    <a:pt x="0" y="309"/>
                  </a:moveTo>
                  <a:cubicBezTo>
                    <a:pt x="0" y="0"/>
                    <a:pt x="0" y="0"/>
                    <a:pt x="0" y="0"/>
                  </a:cubicBezTo>
                  <a:cubicBezTo>
                    <a:pt x="112" y="0"/>
                    <a:pt x="112" y="0"/>
                    <a:pt x="112" y="0"/>
                  </a:cubicBezTo>
                  <a:cubicBezTo>
                    <a:pt x="137" y="111"/>
                    <a:pt x="161" y="214"/>
                    <a:pt x="186" y="309"/>
                  </a:cubicBezTo>
                  <a:lnTo>
                    <a:pt x="0"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11"/>
            <p:cNvSpPr/>
            <p:nvPr userDrawn="1"/>
          </p:nvSpPr>
          <p:spPr>
            <a:xfrm>
              <a:off x="5192713" y="2513013"/>
              <a:ext cx="1323975" cy="660400"/>
            </a:xfrm>
            <a:custGeom>
              <a:avLst/>
              <a:gdLst>
                <a:gd name="T0" fmla="*/ 214 w 3364"/>
                <a:gd name="T1" fmla="*/ 1676 h 1676"/>
                <a:gd name="T2" fmla="*/ 214 w 3364"/>
                <a:gd name="T3" fmla="*/ 196 h 1676"/>
                <a:gd name="T4" fmla="*/ 0 w 3364"/>
                <a:gd name="T5" fmla="*/ 196 h 1676"/>
                <a:gd name="T6" fmla="*/ 0 w 3364"/>
                <a:gd name="T7" fmla="*/ 82 h 1676"/>
                <a:gd name="T8" fmla="*/ 673 w 3364"/>
                <a:gd name="T9" fmla="*/ 82 h 1676"/>
                <a:gd name="T10" fmla="*/ 673 w 3364"/>
                <a:gd name="T11" fmla="*/ 414 h 1676"/>
                <a:gd name="T12" fmla="*/ 683 w 3364"/>
                <a:gd name="T13" fmla="*/ 414 h 1676"/>
                <a:gd name="T14" fmla="*/ 1346 w 3364"/>
                <a:gd name="T15" fmla="*/ 0 h 1676"/>
                <a:gd name="T16" fmla="*/ 1988 w 3364"/>
                <a:gd name="T17" fmla="*/ 414 h 1676"/>
                <a:gd name="T18" fmla="*/ 2650 w 3364"/>
                <a:gd name="T19" fmla="*/ 0 h 1676"/>
                <a:gd name="T20" fmla="*/ 3364 w 3364"/>
                <a:gd name="T21" fmla="*/ 725 h 1676"/>
                <a:gd name="T22" fmla="*/ 3364 w 3364"/>
                <a:gd name="T23" fmla="*/ 1676 h 1676"/>
                <a:gd name="T24" fmla="*/ 2885 w 3364"/>
                <a:gd name="T25" fmla="*/ 1676 h 1676"/>
                <a:gd name="T26" fmla="*/ 2885 w 3364"/>
                <a:gd name="T27" fmla="*/ 694 h 1676"/>
                <a:gd name="T28" fmla="*/ 2548 w 3364"/>
                <a:gd name="T29" fmla="*/ 186 h 1676"/>
                <a:gd name="T30" fmla="*/ 2029 w 3364"/>
                <a:gd name="T31" fmla="*/ 984 h 1676"/>
                <a:gd name="T32" fmla="*/ 2029 w 3364"/>
                <a:gd name="T33" fmla="*/ 1676 h 1676"/>
                <a:gd name="T34" fmla="*/ 1549 w 3364"/>
                <a:gd name="T35" fmla="*/ 1676 h 1676"/>
                <a:gd name="T36" fmla="*/ 1549 w 3364"/>
                <a:gd name="T37" fmla="*/ 694 h 1676"/>
                <a:gd name="T38" fmla="*/ 1213 w 3364"/>
                <a:gd name="T39" fmla="*/ 186 h 1676"/>
                <a:gd name="T40" fmla="*/ 693 w 3364"/>
                <a:gd name="T41" fmla="*/ 984 h 1676"/>
                <a:gd name="T42" fmla="*/ 693 w 3364"/>
                <a:gd name="T43" fmla="*/ 1676 h 1676"/>
                <a:gd name="T44" fmla="*/ 214 w 3364"/>
                <a:gd name="T45" fmla="*/ 1676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4" h="1676">
                  <a:moveTo>
                    <a:pt x="214" y="1676"/>
                  </a:moveTo>
                  <a:cubicBezTo>
                    <a:pt x="214" y="196"/>
                    <a:pt x="214" y="196"/>
                    <a:pt x="214" y="196"/>
                  </a:cubicBezTo>
                  <a:cubicBezTo>
                    <a:pt x="0" y="196"/>
                    <a:pt x="0" y="196"/>
                    <a:pt x="0" y="196"/>
                  </a:cubicBezTo>
                  <a:cubicBezTo>
                    <a:pt x="0" y="82"/>
                    <a:pt x="0" y="82"/>
                    <a:pt x="0" y="82"/>
                  </a:cubicBezTo>
                  <a:cubicBezTo>
                    <a:pt x="673" y="82"/>
                    <a:pt x="673" y="82"/>
                    <a:pt x="673" y="82"/>
                  </a:cubicBezTo>
                  <a:cubicBezTo>
                    <a:pt x="673" y="414"/>
                    <a:pt x="673" y="414"/>
                    <a:pt x="673" y="414"/>
                  </a:cubicBezTo>
                  <a:cubicBezTo>
                    <a:pt x="683" y="414"/>
                    <a:pt x="683" y="414"/>
                    <a:pt x="683" y="414"/>
                  </a:cubicBezTo>
                  <a:cubicBezTo>
                    <a:pt x="836" y="108"/>
                    <a:pt x="1065" y="0"/>
                    <a:pt x="1346" y="0"/>
                  </a:cubicBezTo>
                  <a:cubicBezTo>
                    <a:pt x="1631" y="0"/>
                    <a:pt x="1901" y="181"/>
                    <a:pt x="1988" y="414"/>
                  </a:cubicBezTo>
                  <a:cubicBezTo>
                    <a:pt x="2141" y="108"/>
                    <a:pt x="2370" y="0"/>
                    <a:pt x="2650" y="0"/>
                  </a:cubicBezTo>
                  <a:cubicBezTo>
                    <a:pt x="3058" y="0"/>
                    <a:pt x="3364" y="217"/>
                    <a:pt x="3364" y="725"/>
                  </a:cubicBezTo>
                  <a:cubicBezTo>
                    <a:pt x="3364" y="1676"/>
                    <a:pt x="3364" y="1676"/>
                    <a:pt x="3364" y="1676"/>
                  </a:cubicBezTo>
                  <a:cubicBezTo>
                    <a:pt x="2885" y="1676"/>
                    <a:pt x="2885" y="1676"/>
                    <a:pt x="2885" y="1676"/>
                  </a:cubicBezTo>
                  <a:cubicBezTo>
                    <a:pt x="2885" y="694"/>
                    <a:pt x="2885" y="694"/>
                    <a:pt x="2885" y="694"/>
                  </a:cubicBezTo>
                  <a:cubicBezTo>
                    <a:pt x="2885" y="321"/>
                    <a:pt x="2752" y="186"/>
                    <a:pt x="2548" y="186"/>
                  </a:cubicBezTo>
                  <a:cubicBezTo>
                    <a:pt x="2243" y="186"/>
                    <a:pt x="2029" y="455"/>
                    <a:pt x="2029" y="984"/>
                  </a:cubicBezTo>
                  <a:cubicBezTo>
                    <a:pt x="2029" y="984"/>
                    <a:pt x="2029" y="1676"/>
                    <a:pt x="2029" y="1676"/>
                  </a:cubicBezTo>
                  <a:cubicBezTo>
                    <a:pt x="1549" y="1676"/>
                    <a:pt x="1549" y="1676"/>
                    <a:pt x="1549" y="1676"/>
                  </a:cubicBezTo>
                  <a:cubicBezTo>
                    <a:pt x="1549" y="694"/>
                    <a:pt x="1549" y="694"/>
                    <a:pt x="1549" y="694"/>
                  </a:cubicBezTo>
                  <a:cubicBezTo>
                    <a:pt x="1549" y="321"/>
                    <a:pt x="1417" y="186"/>
                    <a:pt x="1213" y="186"/>
                  </a:cubicBezTo>
                  <a:cubicBezTo>
                    <a:pt x="907" y="186"/>
                    <a:pt x="693" y="455"/>
                    <a:pt x="693" y="984"/>
                  </a:cubicBezTo>
                  <a:cubicBezTo>
                    <a:pt x="693" y="984"/>
                    <a:pt x="693" y="1676"/>
                    <a:pt x="693" y="1676"/>
                  </a:cubicBezTo>
                  <a:lnTo>
                    <a:pt x="214" y="16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2"/>
            <p:cNvSpPr>
              <a:spLocks noEditPoints="1"/>
            </p:cNvSpPr>
            <p:nvPr userDrawn="1"/>
          </p:nvSpPr>
          <p:spPr>
            <a:xfrm>
              <a:off x="6661150" y="2198688"/>
              <a:ext cx="306387" cy="974725"/>
            </a:xfrm>
            <a:custGeom>
              <a:avLst/>
              <a:gdLst>
                <a:gd name="T0" fmla="*/ 245 w 775"/>
                <a:gd name="T1" fmla="*/ 2474 h 2474"/>
                <a:gd name="T2" fmla="*/ 245 w 775"/>
                <a:gd name="T3" fmla="*/ 994 h 2474"/>
                <a:gd name="T4" fmla="*/ 0 w 775"/>
                <a:gd name="T5" fmla="*/ 994 h 2474"/>
                <a:gd name="T6" fmla="*/ 0 w 775"/>
                <a:gd name="T7" fmla="*/ 881 h 2474"/>
                <a:gd name="T8" fmla="*/ 724 w 775"/>
                <a:gd name="T9" fmla="*/ 881 h 2474"/>
                <a:gd name="T10" fmla="*/ 724 w 775"/>
                <a:gd name="T11" fmla="*/ 2474 h 2474"/>
                <a:gd name="T12" fmla="*/ 245 w 775"/>
                <a:gd name="T13" fmla="*/ 2474 h 2474"/>
                <a:gd name="T14" fmla="*/ 484 w 775"/>
                <a:gd name="T15" fmla="*/ 0 h 2474"/>
                <a:gd name="T16" fmla="*/ 775 w 775"/>
                <a:gd name="T17" fmla="*/ 295 h 2474"/>
                <a:gd name="T18" fmla="*/ 484 w 775"/>
                <a:gd name="T19" fmla="*/ 591 h 2474"/>
                <a:gd name="T20" fmla="*/ 194 w 775"/>
                <a:gd name="T21" fmla="*/ 295 h 2474"/>
                <a:gd name="T22" fmla="*/ 484 w 775"/>
                <a:gd name="T23" fmla="*/ 0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5" h="2474">
                  <a:moveTo>
                    <a:pt x="245" y="2474"/>
                  </a:moveTo>
                  <a:cubicBezTo>
                    <a:pt x="245" y="994"/>
                    <a:pt x="245" y="994"/>
                    <a:pt x="245" y="994"/>
                  </a:cubicBezTo>
                  <a:cubicBezTo>
                    <a:pt x="0" y="994"/>
                    <a:pt x="0" y="994"/>
                    <a:pt x="0" y="994"/>
                  </a:cubicBezTo>
                  <a:cubicBezTo>
                    <a:pt x="0" y="881"/>
                    <a:pt x="0" y="881"/>
                    <a:pt x="0" y="881"/>
                  </a:cubicBezTo>
                  <a:cubicBezTo>
                    <a:pt x="724" y="881"/>
                    <a:pt x="724" y="881"/>
                    <a:pt x="724" y="881"/>
                  </a:cubicBezTo>
                  <a:cubicBezTo>
                    <a:pt x="724" y="2474"/>
                    <a:pt x="724" y="2474"/>
                    <a:pt x="724" y="2474"/>
                  </a:cubicBezTo>
                  <a:lnTo>
                    <a:pt x="245" y="2474"/>
                  </a:lnTo>
                  <a:close/>
                  <a:moveTo>
                    <a:pt x="484" y="0"/>
                  </a:moveTo>
                  <a:cubicBezTo>
                    <a:pt x="648" y="0"/>
                    <a:pt x="775" y="119"/>
                    <a:pt x="775" y="295"/>
                  </a:cubicBezTo>
                  <a:cubicBezTo>
                    <a:pt x="775" y="471"/>
                    <a:pt x="648" y="591"/>
                    <a:pt x="484" y="591"/>
                  </a:cubicBezTo>
                  <a:cubicBezTo>
                    <a:pt x="321" y="591"/>
                    <a:pt x="194" y="471"/>
                    <a:pt x="194" y="295"/>
                  </a:cubicBezTo>
                  <a:cubicBezTo>
                    <a:pt x="194" y="119"/>
                    <a:pt x="321" y="0"/>
                    <a:pt x="4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3"/>
            <p:cNvSpPr/>
            <p:nvPr userDrawn="1"/>
          </p:nvSpPr>
          <p:spPr>
            <a:xfrm>
              <a:off x="7051675" y="2301876"/>
              <a:ext cx="547687" cy="871538"/>
            </a:xfrm>
            <a:custGeom>
              <a:avLst/>
              <a:gdLst>
                <a:gd name="T0" fmla="*/ 321 w 1392"/>
                <a:gd name="T1" fmla="*/ 2215 h 2215"/>
                <a:gd name="T2" fmla="*/ 321 w 1392"/>
                <a:gd name="T3" fmla="*/ 735 h 2215"/>
                <a:gd name="T4" fmla="*/ 0 w 1392"/>
                <a:gd name="T5" fmla="*/ 735 h 2215"/>
                <a:gd name="T6" fmla="*/ 0 w 1392"/>
                <a:gd name="T7" fmla="*/ 621 h 2215"/>
                <a:gd name="T8" fmla="*/ 321 w 1392"/>
                <a:gd name="T9" fmla="*/ 621 h 2215"/>
                <a:gd name="T10" fmla="*/ 321 w 1392"/>
                <a:gd name="T11" fmla="*/ 0 h 2215"/>
                <a:gd name="T12" fmla="*/ 800 w 1392"/>
                <a:gd name="T13" fmla="*/ 0 h 2215"/>
                <a:gd name="T14" fmla="*/ 800 w 1392"/>
                <a:gd name="T15" fmla="*/ 621 h 2215"/>
                <a:gd name="T16" fmla="*/ 1392 w 1392"/>
                <a:gd name="T17" fmla="*/ 621 h 2215"/>
                <a:gd name="T18" fmla="*/ 1392 w 1392"/>
                <a:gd name="T19" fmla="*/ 735 h 2215"/>
                <a:gd name="T20" fmla="*/ 800 w 1392"/>
                <a:gd name="T21" fmla="*/ 735 h 2215"/>
                <a:gd name="T22" fmla="*/ 800 w 1392"/>
                <a:gd name="T23" fmla="*/ 2215 h 2215"/>
                <a:gd name="T24" fmla="*/ 321 w 1392"/>
                <a:gd name="T25" fmla="*/ 2215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2" h="2215">
                  <a:moveTo>
                    <a:pt x="321" y="2215"/>
                  </a:moveTo>
                  <a:cubicBezTo>
                    <a:pt x="321" y="2215"/>
                    <a:pt x="321" y="735"/>
                    <a:pt x="321" y="735"/>
                  </a:cubicBezTo>
                  <a:cubicBezTo>
                    <a:pt x="0" y="735"/>
                    <a:pt x="0" y="735"/>
                    <a:pt x="0" y="735"/>
                  </a:cubicBezTo>
                  <a:cubicBezTo>
                    <a:pt x="0" y="621"/>
                    <a:pt x="0" y="621"/>
                    <a:pt x="0" y="621"/>
                  </a:cubicBezTo>
                  <a:cubicBezTo>
                    <a:pt x="321" y="621"/>
                    <a:pt x="321" y="621"/>
                    <a:pt x="321" y="621"/>
                  </a:cubicBezTo>
                  <a:cubicBezTo>
                    <a:pt x="321" y="0"/>
                    <a:pt x="321" y="0"/>
                    <a:pt x="321" y="0"/>
                  </a:cubicBezTo>
                  <a:cubicBezTo>
                    <a:pt x="800" y="0"/>
                    <a:pt x="800" y="0"/>
                    <a:pt x="800" y="0"/>
                  </a:cubicBezTo>
                  <a:cubicBezTo>
                    <a:pt x="800" y="621"/>
                    <a:pt x="800" y="621"/>
                    <a:pt x="800" y="621"/>
                  </a:cubicBezTo>
                  <a:cubicBezTo>
                    <a:pt x="1392" y="621"/>
                    <a:pt x="1392" y="621"/>
                    <a:pt x="1392" y="621"/>
                  </a:cubicBezTo>
                  <a:cubicBezTo>
                    <a:pt x="1392" y="735"/>
                    <a:pt x="1392" y="735"/>
                    <a:pt x="1392" y="735"/>
                  </a:cubicBezTo>
                  <a:cubicBezTo>
                    <a:pt x="800" y="735"/>
                    <a:pt x="800" y="735"/>
                    <a:pt x="800" y="735"/>
                  </a:cubicBezTo>
                  <a:cubicBezTo>
                    <a:pt x="800" y="735"/>
                    <a:pt x="800" y="2215"/>
                    <a:pt x="800" y="2215"/>
                  </a:cubicBezTo>
                  <a:lnTo>
                    <a:pt x="321" y="2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 name="Freeform 14"/>
            <p:cNvSpPr/>
            <p:nvPr userDrawn="1"/>
          </p:nvSpPr>
          <p:spPr>
            <a:xfrm>
              <a:off x="7705725" y="2171701"/>
              <a:ext cx="838200" cy="1001713"/>
            </a:xfrm>
            <a:custGeom>
              <a:avLst/>
              <a:gdLst>
                <a:gd name="T0" fmla="*/ 275 w 2130"/>
                <a:gd name="T1" fmla="*/ 2546 h 2546"/>
                <a:gd name="T2" fmla="*/ 275 w 2130"/>
                <a:gd name="T3" fmla="*/ 114 h 2546"/>
                <a:gd name="T4" fmla="*/ 0 w 2130"/>
                <a:gd name="T5" fmla="*/ 114 h 2546"/>
                <a:gd name="T6" fmla="*/ 0 w 2130"/>
                <a:gd name="T7" fmla="*/ 0 h 2546"/>
                <a:gd name="T8" fmla="*/ 754 w 2130"/>
                <a:gd name="T9" fmla="*/ 0 h 2546"/>
                <a:gd name="T10" fmla="*/ 754 w 2130"/>
                <a:gd name="T11" fmla="*/ 1237 h 2546"/>
                <a:gd name="T12" fmla="*/ 764 w 2130"/>
                <a:gd name="T13" fmla="*/ 1237 h 2546"/>
                <a:gd name="T14" fmla="*/ 1442 w 2130"/>
                <a:gd name="T15" fmla="*/ 870 h 2546"/>
                <a:gd name="T16" fmla="*/ 2130 w 2130"/>
                <a:gd name="T17" fmla="*/ 1631 h 2546"/>
                <a:gd name="T18" fmla="*/ 2130 w 2130"/>
                <a:gd name="T19" fmla="*/ 2546 h 2546"/>
                <a:gd name="T20" fmla="*/ 1651 w 2130"/>
                <a:gd name="T21" fmla="*/ 2546 h 2546"/>
                <a:gd name="T22" fmla="*/ 1651 w 2130"/>
                <a:gd name="T23" fmla="*/ 1569 h 2546"/>
                <a:gd name="T24" fmla="*/ 1295 w 2130"/>
                <a:gd name="T25" fmla="*/ 1056 h 2546"/>
                <a:gd name="T26" fmla="*/ 754 w 2130"/>
                <a:gd name="T27" fmla="*/ 1843 h 2546"/>
                <a:gd name="T28" fmla="*/ 754 w 2130"/>
                <a:gd name="T29" fmla="*/ 2546 h 2546"/>
                <a:gd name="T30" fmla="*/ 275 w 2130"/>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0" h="2546">
                  <a:moveTo>
                    <a:pt x="275" y="2546"/>
                  </a:moveTo>
                  <a:cubicBezTo>
                    <a:pt x="275" y="114"/>
                    <a:pt x="275" y="114"/>
                    <a:pt x="275" y="114"/>
                  </a:cubicBezTo>
                  <a:cubicBezTo>
                    <a:pt x="0" y="114"/>
                    <a:pt x="0" y="114"/>
                    <a:pt x="0" y="114"/>
                  </a:cubicBezTo>
                  <a:cubicBezTo>
                    <a:pt x="0" y="0"/>
                    <a:pt x="0" y="0"/>
                    <a:pt x="0" y="0"/>
                  </a:cubicBezTo>
                  <a:cubicBezTo>
                    <a:pt x="754" y="0"/>
                    <a:pt x="754" y="0"/>
                    <a:pt x="754" y="0"/>
                  </a:cubicBezTo>
                  <a:cubicBezTo>
                    <a:pt x="754" y="1237"/>
                    <a:pt x="754" y="1237"/>
                    <a:pt x="754" y="1237"/>
                  </a:cubicBezTo>
                  <a:cubicBezTo>
                    <a:pt x="764" y="1237"/>
                    <a:pt x="764" y="1237"/>
                    <a:pt x="764" y="1237"/>
                  </a:cubicBezTo>
                  <a:cubicBezTo>
                    <a:pt x="866" y="1082"/>
                    <a:pt x="1086" y="870"/>
                    <a:pt x="1442" y="870"/>
                  </a:cubicBezTo>
                  <a:cubicBezTo>
                    <a:pt x="1845" y="870"/>
                    <a:pt x="2130" y="1066"/>
                    <a:pt x="2130" y="1631"/>
                  </a:cubicBezTo>
                  <a:cubicBezTo>
                    <a:pt x="2130" y="2546"/>
                    <a:pt x="2130" y="2546"/>
                    <a:pt x="2130" y="2546"/>
                  </a:cubicBezTo>
                  <a:cubicBezTo>
                    <a:pt x="1651" y="2546"/>
                    <a:pt x="1651" y="2546"/>
                    <a:pt x="1651" y="2546"/>
                  </a:cubicBezTo>
                  <a:cubicBezTo>
                    <a:pt x="1651" y="1569"/>
                    <a:pt x="1651" y="1569"/>
                    <a:pt x="1651" y="1569"/>
                  </a:cubicBezTo>
                  <a:cubicBezTo>
                    <a:pt x="1651" y="1186"/>
                    <a:pt x="1534" y="1056"/>
                    <a:pt x="1295" y="1056"/>
                  </a:cubicBezTo>
                  <a:cubicBezTo>
                    <a:pt x="1014" y="1056"/>
                    <a:pt x="754" y="1305"/>
                    <a:pt x="754" y="1843"/>
                  </a:cubicBezTo>
                  <a:cubicBezTo>
                    <a:pt x="754" y="2546"/>
                    <a:pt x="754" y="2546"/>
                    <a:pt x="754" y="2546"/>
                  </a:cubicBezTo>
                  <a:lnTo>
                    <a:pt x="275"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831286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Contac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4A3688-2DBD-6F43-A6C7-90C52574BBA5}"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sp>
        <p:nvSpPr>
          <p:cNvPr id="7" name="Picture Placeholder 6"/>
          <p:cNvSpPr>
            <a:spLocks noGrp="1" noChangeAspect="1"/>
          </p:cNvSpPr>
          <p:nvPr>
            <p:ph type="pic" sz="quarter" idx="13" hasCustomPrompt="1"/>
          </p:nvPr>
        </p:nvSpPr>
        <p:spPr>
          <a:xfrm>
            <a:off x="541338" y="1600200"/>
            <a:ext cx="878400" cy="1080000"/>
          </a:xfrm>
          <a:solidFill>
            <a:srgbClr val="C7C8CA"/>
          </a:solidFill>
        </p:spPr>
        <p:txBody>
          <a:bodyPr anchor="ctr" anchorCtr="0"/>
          <a:lstStyle>
            <a:lvl1pPr algn="ctr">
              <a:defRPr sz="1100"/>
            </a:lvl1pPr>
          </a:lstStyle>
          <a:p>
            <a:r>
              <a:rPr lang="en-GB"/>
              <a:t>Click to add headshot</a:t>
            </a:r>
          </a:p>
        </p:txBody>
      </p:sp>
      <p:sp>
        <p:nvSpPr>
          <p:cNvPr id="9" name="Text Placeholder 8"/>
          <p:cNvSpPr>
            <a:spLocks noGrp="1"/>
          </p:cNvSpPr>
          <p:nvPr>
            <p:ph type="body" sz="quarter" idx="14" hasCustomPrompt="1"/>
          </p:nvPr>
        </p:nvSpPr>
        <p:spPr>
          <a:xfrm>
            <a:off x="541337" y="2680200"/>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25" name="Picture Placeholder 6"/>
          <p:cNvSpPr>
            <a:spLocks noGrp="1" noChangeAspect="1"/>
          </p:cNvSpPr>
          <p:nvPr>
            <p:ph type="pic" sz="quarter" idx="15" hasCustomPrompt="1"/>
          </p:nvPr>
        </p:nvSpPr>
        <p:spPr>
          <a:xfrm>
            <a:off x="3448143" y="1600200"/>
            <a:ext cx="878400" cy="1080000"/>
          </a:xfrm>
          <a:solidFill>
            <a:srgbClr val="C7C8CA"/>
          </a:solidFill>
        </p:spPr>
        <p:txBody>
          <a:bodyPr anchor="ctr" anchorCtr="0"/>
          <a:lstStyle>
            <a:lvl1pPr algn="ctr">
              <a:defRPr sz="1100"/>
            </a:lvl1pPr>
          </a:lstStyle>
          <a:p>
            <a:r>
              <a:rPr lang="en-GB"/>
              <a:t>Click to add headshot</a:t>
            </a:r>
          </a:p>
        </p:txBody>
      </p:sp>
      <p:sp>
        <p:nvSpPr>
          <p:cNvPr id="27" name="Picture Placeholder 6"/>
          <p:cNvSpPr>
            <a:spLocks noGrp="1" noChangeAspect="1"/>
          </p:cNvSpPr>
          <p:nvPr>
            <p:ph type="pic" sz="quarter" idx="17" hasCustomPrompt="1"/>
          </p:nvPr>
        </p:nvSpPr>
        <p:spPr>
          <a:xfrm>
            <a:off x="6348600" y="1600200"/>
            <a:ext cx="878400" cy="1080000"/>
          </a:xfrm>
          <a:solidFill>
            <a:srgbClr val="C7C8CA"/>
          </a:solidFill>
        </p:spPr>
        <p:txBody>
          <a:bodyPr anchor="ctr" anchorCtr="0"/>
          <a:lstStyle>
            <a:lvl1pPr algn="ctr">
              <a:defRPr sz="1100"/>
            </a:lvl1pPr>
          </a:lstStyle>
          <a:p>
            <a:r>
              <a:rPr lang="en-GB"/>
              <a:t>Click to add headshot</a:t>
            </a:r>
          </a:p>
        </p:txBody>
      </p:sp>
      <p:sp>
        <p:nvSpPr>
          <p:cNvPr id="29" name="Picture Placeholder 6"/>
          <p:cNvSpPr>
            <a:spLocks noGrp="1" noChangeAspect="1"/>
          </p:cNvSpPr>
          <p:nvPr>
            <p:ph type="pic" sz="quarter" idx="19" hasCustomPrompt="1"/>
          </p:nvPr>
        </p:nvSpPr>
        <p:spPr>
          <a:xfrm>
            <a:off x="541338" y="4035570"/>
            <a:ext cx="878400" cy="1080000"/>
          </a:xfrm>
          <a:solidFill>
            <a:srgbClr val="C7C8CA"/>
          </a:solidFill>
        </p:spPr>
        <p:txBody>
          <a:bodyPr anchor="ctr" anchorCtr="0"/>
          <a:lstStyle>
            <a:lvl1pPr algn="ctr">
              <a:defRPr sz="1100"/>
            </a:lvl1pPr>
          </a:lstStyle>
          <a:p>
            <a:r>
              <a:rPr lang="en-GB"/>
              <a:t>Click to add headshot</a:t>
            </a:r>
          </a:p>
        </p:txBody>
      </p:sp>
      <p:sp>
        <p:nvSpPr>
          <p:cNvPr id="31" name="Picture Placeholder 6"/>
          <p:cNvSpPr>
            <a:spLocks noGrp="1" noChangeAspect="1"/>
          </p:cNvSpPr>
          <p:nvPr>
            <p:ph type="pic" sz="quarter" idx="21" hasCustomPrompt="1"/>
          </p:nvPr>
        </p:nvSpPr>
        <p:spPr>
          <a:xfrm>
            <a:off x="3448143" y="4035570"/>
            <a:ext cx="878400" cy="1080000"/>
          </a:xfrm>
          <a:solidFill>
            <a:srgbClr val="C7C8CA"/>
          </a:solidFill>
        </p:spPr>
        <p:txBody>
          <a:bodyPr anchor="ctr" anchorCtr="0"/>
          <a:lstStyle>
            <a:lvl1pPr algn="ctr">
              <a:defRPr sz="1100"/>
            </a:lvl1pPr>
          </a:lstStyle>
          <a:p>
            <a:r>
              <a:rPr lang="en-GB"/>
              <a:t>Click to add headshot</a:t>
            </a:r>
          </a:p>
        </p:txBody>
      </p:sp>
      <p:sp>
        <p:nvSpPr>
          <p:cNvPr id="33" name="Picture Placeholder 6"/>
          <p:cNvSpPr>
            <a:spLocks noGrp="1" noChangeAspect="1"/>
          </p:cNvSpPr>
          <p:nvPr>
            <p:ph type="pic" sz="quarter" idx="23" hasCustomPrompt="1"/>
          </p:nvPr>
        </p:nvSpPr>
        <p:spPr>
          <a:xfrm>
            <a:off x="6348600" y="4035570"/>
            <a:ext cx="878400" cy="1080000"/>
          </a:xfrm>
          <a:solidFill>
            <a:srgbClr val="C7C8CA"/>
          </a:solidFill>
        </p:spPr>
        <p:txBody>
          <a:bodyPr anchor="ctr" anchorCtr="0"/>
          <a:lstStyle>
            <a:lvl1pPr algn="ctr">
              <a:defRPr sz="1100"/>
            </a:lvl1pPr>
          </a:lstStyle>
          <a:p>
            <a:r>
              <a:rPr lang="en-GB"/>
              <a:t>Click to add headshot</a:t>
            </a:r>
          </a:p>
        </p:txBody>
      </p:sp>
      <p:sp>
        <p:nvSpPr>
          <p:cNvPr id="60" name="Text Placeholder 8"/>
          <p:cNvSpPr>
            <a:spLocks noGrp="1"/>
          </p:cNvSpPr>
          <p:nvPr>
            <p:ph type="body" sz="quarter" idx="24" hasCustomPrompt="1"/>
          </p:nvPr>
        </p:nvSpPr>
        <p:spPr>
          <a:xfrm>
            <a:off x="3448143" y="2680200"/>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1" name="Text Placeholder 8"/>
          <p:cNvSpPr>
            <a:spLocks noGrp="1"/>
          </p:cNvSpPr>
          <p:nvPr>
            <p:ph type="body" sz="quarter" idx="25" hasCustomPrompt="1"/>
          </p:nvPr>
        </p:nvSpPr>
        <p:spPr>
          <a:xfrm>
            <a:off x="6348600" y="2680200"/>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2" name="Text Placeholder 8"/>
          <p:cNvSpPr>
            <a:spLocks noGrp="1"/>
          </p:cNvSpPr>
          <p:nvPr>
            <p:ph type="body" sz="quarter" idx="26" hasCustomPrompt="1"/>
          </p:nvPr>
        </p:nvSpPr>
        <p:spPr>
          <a:xfrm>
            <a:off x="544598" y="5116512"/>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3" name="Text Placeholder 8"/>
          <p:cNvSpPr>
            <a:spLocks noGrp="1"/>
          </p:cNvSpPr>
          <p:nvPr>
            <p:ph type="body" sz="quarter" idx="27" hasCustomPrompt="1"/>
          </p:nvPr>
        </p:nvSpPr>
        <p:spPr>
          <a:xfrm>
            <a:off x="3448143" y="5116512"/>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4" name="Text Placeholder 8"/>
          <p:cNvSpPr>
            <a:spLocks noGrp="1"/>
          </p:cNvSpPr>
          <p:nvPr>
            <p:ph type="body" sz="quarter" idx="28" hasCustomPrompt="1"/>
          </p:nvPr>
        </p:nvSpPr>
        <p:spPr>
          <a:xfrm>
            <a:off x="6348599" y="5116512"/>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94934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635C88C-1B1A-E749-9C73-6017D86BD111}"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spTree>
    <p:extLst>
      <p:ext uri="{BB962C8B-B14F-4D97-AF65-F5344CB8AC3E}">
        <p14:creationId xmlns:p14="http://schemas.microsoft.com/office/powerpoint/2010/main" val="4285906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Sur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55055A-3B13-074C-8FD4-59C43B4C40AA}"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sp>
        <p:nvSpPr>
          <p:cNvPr id="6" name="Text Placeholder 23"/>
          <p:cNvSpPr>
            <a:spLocks noGrp="1"/>
          </p:cNvSpPr>
          <p:nvPr>
            <p:ph type="body" sz="quarter" idx="39" hasCustomPrompt="1"/>
          </p:nvPr>
        </p:nvSpPr>
        <p:spPr>
          <a:xfrm>
            <a:off x="541338" y="465138"/>
            <a:ext cx="8062912" cy="324000"/>
          </a:xfrm>
        </p:spPr>
        <p:txBody>
          <a:bodyPr/>
          <a:lstStyle>
            <a:lvl1pPr>
              <a:spcBef>
                <a:spcPct val="0"/>
              </a:spcBef>
              <a:defRPr sz="2400"/>
            </a:lvl1pPr>
          </a:lstStyle>
          <a:p>
            <a:pPr lvl="0"/>
            <a:r>
              <a:rPr lang="en-US"/>
              <a:t>Click to add title</a:t>
            </a:r>
            <a:endParaRPr lang="en-GB"/>
          </a:p>
        </p:txBody>
      </p:sp>
    </p:spTree>
    <p:extLst>
      <p:ext uri="{BB962C8B-B14F-4D97-AF65-F5344CB8AC3E}">
        <p14:creationId xmlns:p14="http://schemas.microsoft.com/office/powerpoint/2010/main" val="3241474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C1334-3654-0247-A29C-5DEDDBEC0589}" type="datetime1">
              <a:rPr lang="en-GB" smtClean="0"/>
              <a:t>19/01/2025</a:t>
            </a:fld>
            <a:endParaRPr lang="en-GB"/>
          </a:p>
        </p:txBody>
      </p:sp>
      <p:sp>
        <p:nvSpPr>
          <p:cNvPr id="3" name="Footer Placeholder 2"/>
          <p:cNvSpPr>
            <a:spLocks noGrp="1"/>
          </p:cNvSpPr>
          <p:nvPr>
            <p:ph type="ftr" sz="quarter" idx="11"/>
          </p:nvPr>
        </p:nvSpPr>
        <p:spPr/>
        <p:txBody>
          <a:bodyPr/>
          <a:lstStyle/>
          <a:p>
            <a:r>
              <a:rPr lang="en-GB"/>
              <a:t>Working with State Attorneys General</a:t>
            </a:r>
          </a:p>
        </p:txBody>
      </p:sp>
      <p:sp>
        <p:nvSpPr>
          <p:cNvPr id="4" name="Slide Number Placeholder 3"/>
          <p:cNvSpPr>
            <a:spLocks noGrp="1"/>
          </p:cNvSpPr>
          <p:nvPr>
            <p:ph type="sldNum" sz="quarter" idx="12"/>
          </p:nvPr>
        </p:nvSpPr>
        <p:spPr/>
        <p:txBody>
          <a:bodyPr/>
          <a:lstStyle/>
          <a:p>
            <a:fld id="{0EBF2EF9-CCB8-434E-BFC2-9A9C4DFBBE08}" type="slidenum">
              <a:rPr lang="en-GB" smtClean="0"/>
              <a:t>‹#›</a:t>
            </a:fld>
            <a:endParaRPr lang="en-GB"/>
          </a:p>
        </p:txBody>
      </p:sp>
    </p:spTree>
    <p:extLst>
      <p:ext uri="{BB962C8B-B14F-4D97-AF65-F5344CB8AC3E}">
        <p14:creationId xmlns:p14="http://schemas.microsoft.com/office/powerpoint/2010/main" val="3410283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y Reed Smith">
    <p:spTree>
      <p:nvGrpSpPr>
        <p:cNvPr id="1" name=""/>
        <p:cNvGrpSpPr/>
        <p:nvPr/>
      </p:nvGrpSpPr>
      <p:grpSpPr>
        <a:xfrm>
          <a:off x="0" y="0"/>
          <a:ext cx="0" cy="0"/>
          <a:chOff x="0" y="0"/>
          <a:chExt cx="0" cy="0"/>
        </a:xfrm>
      </p:grpSpPr>
      <p:sp>
        <p:nvSpPr>
          <p:cNvPr id="36" name="object 69"/>
          <p:cNvSpPr txBox="1"/>
          <p:nvPr userDrawn="1"/>
        </p:nvSpPr>
        <p:spPr>
          <a:xfrm>
            <a:off x="7504038" y="3808895"/>
            <a:ext cx="1310947" cy="2218300"/>
          </a:xfrm>
          <a:prstGeom prst="rect">
            <a:avLst/>
          </a:prstGeom>
          <a:ln w="25400">
            <a:solidFill>
              <a:srgbClr val="E03A3E"/>
            </a:solidFill>
          </a:ln>
        </p:spPr>
        <p:txBody>
          <a:bodyPr vert="horz" wrap="square" lIns="0" tIns="0" rIns="0" bIns="0" rtlCol="0">
            <a:spAutoFit/>
          </a:bodyPr>
          <a:lstStyle/>
          <a:p>
            <a:pPr defTabSz="552755"/>
            <a:endParaRPr sz="846">
              <a:solidFill>
                <a:srgbClr val="E03A3E"/>
              </a:solidFill>
              <a:latin typeface="Times New Roman"/>
              <a:cs typeface="Times New Roman"/>
            </a:endParaRPr>
          </a:p>
          <a:p>
            <a:pPr defTabSz="552755"/>
            <a:endParaRPr sz="846">
              <a:solidFill>
                <a:srgbClr val="E03A3E"/>
              </a:solidFill>
              <a:latin typeface="Times New Roman"/>
              <a:cs typeface="Times New Roman"/>
            </a:endParaRPr>
          </a:p>
          <a:p>
            <a:pPr defTabSz="552755">
              <a:spcBef>
                <a:spcPts val="21"/>
              </a:spcBef>
            </a:pPr>
            <a:endParaRPr sz="1149">
              <a:solidFill>
                <a:srgbClr val="E03A3E"/>
              </a:solidFill>
              <a:latin typeface="Times New Roman"/>
              <a:cs typeface="Times New Roman"/>
            </a:endParaRPr>
          </a:p>
          <a:p>
            <a:pPr marL="108632" marR="167362" defTabSz="552755">
              <a:lnSpc>
                <a:spcPct val="104200"/>
              </a:lnSpc>
              <a:spcBef>
                <a:spcPts val="3"/>
              </a:spcBef>
            </a:pPr>
            <a:r>
              <a:rPr sz="725" spc="-15">
                <a:solidFill>
                  <a:srgbClr val="E03A3E"/>
                </a:solidFill>
                <a:latin typeface="Arial"/>
                <a:cs typeface="Arial"/>
              </a:rPr>
              <a:t>Reed </a:t>
            </a:r>
            <a:r>
              <a:rPr sz="725" spc="-3">
                <a:solidFill>
                  <a:srgbClr val="E03A3E"/>
                </a:solidFill>
                <a:latin typeface="Arial"/>
                <a:cs typeface="Arial"/>
              </a:rPr>
              <a:t>Smith </a:t>
            </a:r>
            <a:r>
              <a:rPr sz="725" spc="-12">
                <a:solidFill>
                  <a:srgbClr val="E03A3E"/>
                </a:solidFill>
                <a:latin typeface="Arial"/>
                <a:cs typeface="Arial"/>
              </a:rPr>
              <a:t>delivers  </a:t>
            </a:r>
            <a:r>
              <a:rPr sz="725" spc="-3">
                <a:solidFill>
                  <a:srgbClr val="E03A3E"/>
                </a:solidFill>
                <a:latin typeface="Arial"/>
                <a:cs typeface="Arial"/>
              </a:rPr>
              <a:t>exceptional</a:t>
            </a:r>
            <a:r>
              <a:rPr sz="725" spc="-27">
                <a:solidFill>
                  <a:srgbClr val="E03A3E"/>
                </a:solidFill>
                <a:latin typeface="Arial"/>
                <a:cs typeface="Arial"/>
              </a:rPr>
              <a:t> </a:t>
            </a:r>
            <a:r>
              <a:rPr sz="725" spc="-9">
                <a:solidFill>
                  <a:srgbClr val="E03A3E"/>
                </a:solidFill>
                <a:latin typeface="Arial"/>
                <a:cs typeface="Arial"/>
              </a:rPr>
              <a:t>expertise</a:t>
            </a:r>
            <a:r>
              <a:rPr sz="725" spc="-21">
                <a:solidFill>
                  <a:srgbClr val="E03A3E"/>
                </a:solidFill>
                <a:latin typeface="Arial"/>
                <a:cs typeface="Arial"/>
              </a:rPr>
              <a:t> </a:t>
            </a:r>
            <a:r>
              <a:rPr sz="725" spc="-3">
                <a:solidFill>
                  <a:srgbClr val="E03A3E"/>
                </a:solidFill>
                <a:latin typeface="Arial"/>
                <a:cs typeface="Arial"/>
              </a:rPr>
              <a:t>and </a:t>
            </a:r>
            <a:r>
              <a:rPr sz="725" spc="-15">
                <a:solidFill>
                  <a:srgbClr val="E03A3E"/>
                </a:solidFill>
                <a:latin typeface="Arial"/>
                <a:cs typeface="Arial"/>
              </a:rPr>
              <a:t> value </a:t>
            </a:r>
            <a:r>
              <a:rPr sz="725" spc="15">
                <a:solidFill>
                  <a:srgbClr val="E03A3E"/>
                </a:solidFill>
                <a:latin typeface="Arial"/>
                <a:cs typeface="Arial"/>
              </a:rPr>
              <a:t>to </a:t>
            </a:r>
            <a:r>
              <a:rPr sz="725" spc="-3">
                <a:solidFill>
                  <a:srgbClr val="E03A3E"/>
                </a:solidFill>
                <a:latin typeface="Arial"/>
                <a:cs typeface="Arial"/>
              </a:rPr>
              <a:t>our </a:t>
            </a:r>
            <a:r>
              <a:rPr sz="725" spc="-6">
                <a:solidFill>
                  <a:srgbClr val="E03A3E"/>
                </a:solidFill>
                <a:latin typeface="Arial"/>
                <a:cs typeface="Arial"/>
              </a:rPr>
              <a:t>matters, </a:t>
            </a:r>
            <a:r>
              <a:rPr sz="725" spc="-3">
                <a:solidFill>
                  <a:srgbClr val="E03A3E"/>
                </a:solidFill>
                <a:latin typeface="Arial"/>
                <a:cs typeface="Arial"/>
              </a:rPr>
              <a:t>and  </a:t>
            </a:r>
            <a:r>
              <a:rPr sz="725" spc="-6">
                <a:solidFill>
                  <a:srgbClr val="E03A3E"/>
                </a:solidFill>
                <a:latin typeface="Arial"/>
                <a:cs typeface="Arial"/>
              </a:rPr>
              <a:t>is </a:t>
            </a:r>
            <a:r>
              <a:rPr sz="725" spc="-3">
                <a:solidFill>
                  <a:srgbClr val="E03A3E"/>
                </a:solidFill>
                <a:latin typeface="Arial"/>
                <a:cs typeface="Arial"/>
              </a:rPr>
              <a:t>distinguished among  </a:t>
            </a:r>
            <a:r>
              <a:rPr sz="725">
                <a:solidFill>
                  <a:srgbClr val="E03A3E"/>
                </a:solidFill>
                <a:latin typeface="Arial"/>
                <a:cs typeface="Arial"/>
              </a:rPr>
              <a:t>its </a:t>
            </a:r>
            <a:r>
              <a:rPr sz="725" spc="-9">
                <a:solidFill>
                  <a:srgbClr val="E03A3E"/>
                </a:solidFill>
                <a:latin typeface="Arial"/>
                <a:cs typeface="Arial"/>
              </a:rPr>
              <a:t>peers </a:t>
            </a:r>
            <a:r>
              <a:rPr sz="725" spc="6">
                <a:solidFill>
                  <a:srgbClr val="E03A3E"/>
                </a:solidFill>
                <a:latin typeface="Arial"/>
                <a:cs typeface="Arial"/>
              </a:rPr>
              <a:t>by </a:t>
            </a:r>
            <a:r>
              <a:rPr sz="725" spc="-15">
                <a:solidFill>
                  <a:srgbClr val="E03A3E"/>
                </a:solidFill>
                <a:latin typeface="Arial"/>
                <a:cs typeface="Arial"/>
              </a:rPr>
              <a:t>a </a:t>
            </a:r>
            <a:r>
              <a:rPr sz="725" spc="-21">
                <a:solidFill>
                  <a:srgbClr val="E03A3E"/>
                </a:solidFill>
                <a:latin typeface="Arial"/>
                <a:cs typeface="Arial"/>
              </a:rPr>
              <a:t>real  </a:t>
            </a:r>
            <a:r>
              <a:rPr sz="725" spc="3">
                <a:solidFill>
                  <a:srgbClr val="E03A3E"/>
                </a:solidFill>
                <a:latin typeface="Arial"/>
                <a:cs typeface="Arial"/>
              </a:rPr>
              <a:t>commitment </a:t>
            </a:r>
            <a:r>
              <a:rPr sz="725" spc="15">
                <a:solidFill>
                  <a:srgbClr val="E03A3E"/>
                </a:solidFill>
                <a:latin typeface="Arial"/>
                <a:cs typeface="Arial"/>
              </a:rPr>
              <a:t>to </a:t>
            </a:r>
            <a:r>
              <a:rPr sz="725" spc="-12">
                <a:solidFill>
                  <a:srgbClr val="E03A3E"/>
                </a:solidFill>
                <a:latin typeface="Arial"/>
                <a:cs typeface="Arial"/>
              </a:rPr>
              <a:t>diversity.  </a:t>
            </a:r>
            <a:r>
              <a:rPr sz="725" spc="-18">
                <a:solidFill>
                  <a:srgbClr val="E03A3E"/>
                </a:solidFill>
                <a:latin typeface="Arial"/>
                <a:cs typeface="Arial"/>
              </a:rPr>
              <a:t>They </a:t>
            </a:r>
            <a:r>
              <a:rPr sz="725" spc="-6">
                <a:solidFill>
                  <a:srgbClr val="E03A3E"/>
                </a:solidFill>
                <a:latin typeface="Arial"/>
                <a:cs typeface="Arial"/>
              </a:rPr>
              <a:t>drive </a:t>
            </a:r>
            <a:r>
              <a:rPr sz="725" spc="-3">
                <a:solidFill>
                  <a:srgbClr val="E03A3E"/>
                </a:solidFill>
                <a:latin typeface="Arial"/>
                <a:cs typeface="Arial"/>
              </a:rPr>
              <a:t>the </a:t>
            </a:r>
            <a:r>
              <a:rPr sz="725" spc="-6">
                <a:solidFill>
                  <a:srgbClr val="E03A3E"/>
                </a:solidFill>
                <a:latin typeface="Arial"/>
                <a:cs typeface="Arial"/>
              </a:rPr>
              <a:t>diversity  conversation </a:t>
            </a:r>
            <a:r>
              <a:rPr sz="725" spc="6">
                <a:solidFill>
                  <a:srgbClr val="E03A3E"/>
                </a:solidFill>
                <a:latin typeface="Arial"/>
                <a:cs typeface="Arial"/>
              </a:rPr>
              <a:t>with</a:t>
            </a:r>
            <a:r>
              <a:rPr sz="725" spc="-60">
                <a:solidFill>
                  <a:srgbClr val="E03A3E"/>
                </a:solidFill>
                <a:latin typeface="Arial"/>
                <a:cs typeface="Arial"/>
              </a:rPr>
              <a:t> </a:t>
            </a:r>
            <a:r>
              <a:rPr sz="725" spc="-9">
                <a:solidFill>
                  <a:srgbClr val="E03A3E"/>
                </a:solidFill>
                <a:latin typeface="Arial"/>
                <a:cs typeface="Arial"/>
              </a:rPr>
              <a:t>us.</a:t>
            </a:r>
            <a:endParaRPr sz="725">
              <a:solidFill>
                <a:srgbClr val="E03A3E"/>
              </a:solidFill>
              <a:latin typeface="Arial"/>
              <a:cs typeface="Arial"/>
            </a:endParaRPr>
          </a:p>
          <a:p>
            <a:pPr defTabSz="552755"/>
            <a:endParaRPr sz="846">
              <a:solidFill>
                <a:prstClr val="black"/>
              </a:solidFill>
              <a:latin typeface="Times New Roman"/>
              <a:cs typeface="Times New Roman"/>
            </a:endParaRPr>
          </a:p>
          <a:p>
            <a:pPr defTabSz="552755"/>
            <a:endParaRPr sz="846">
              <a:solidFill>
                <a:prstClr val="black"/>
              </a:solidFill>
              <a:latin typeface="Times New Roman"/>
              <a:cs typeface="Times New Roman"/>
            </a:endParaRPr>
          </a:p>
          <a:p>
            <a:pPr defTabSz="552755"/>
            <a:endParaRPr sz="846">
              <a:solidFill>
                <a:prstClr val="black"/>
              </a:solidFill>
              <a:latin typeface="Times New Roman"/>
              <a:cs typeface="Times New Roman"/>
            </a:endParaRPr>
          </a:p>
          <a:p>
            <a:pPr marL="296722" marR="107096" indent="372726" algn="r" defTabSz="552755">
              <a:spcBef>
                <a:spcPts val="683"/>
              </a:spcBef>
            </a:pPr>
            <a:r>
              <a:rPr sz="605" spc="-3">
                <a:solidFill>
                  <a:srgbClr val="808285"/>
                </a:solidFill>
                <a:latin typeface="Arial"/>
                <a:cs typeface="Arial"/>
              </a:rPr>
              <a:t>Jason</a:t>
            </a:r>
            <a:r>
              <a:rPr sz="605" spc="-54">
                <a:solidFill>
                  <a:srgbClr val="808285"/>
                </a:solidFill>
                <a:latin typeface="Arial"/>
                <a:cs typeface="Arial"/>
              </a:rPr>
              <a:t> </a:t>
            </a:r>
            <a:r>
              <a:rPr sz="605" spc="-6">
                <a:solidFill>
                  <a:srgbClr val="808285"/>
                </a:solidFill>
                <a:latin typeface="Arial"/>
                <a:cs typeface="Arial"/>
              </a:rPr>
              <a:t>Barnwell  </a:t>
            </a:r>
            <a:r>
              <a:rPr sz="605" spc="-3">
                <a:solidFill>
                  <a:srgbClr val="808285"/>
                </a:solidFill>
                <a:latin typeface="Arial"/>
                <a:cs typeface="Arial"/>
              </a:rPr>
              <a:t>Assistant </a:t>
            </a:r>
            <a:r>
              <a:rPr sz="605" spc="-12">
                <a:solidFill>
                  <a:srgbClr val="808285"/>
                </a:solidFill>
                <a:latin typeface="Arial"/>
                <a:cs typeface="Arial"/>
              </a:rPr>
              <a:t>General</a:t>
            </a:r>
            <a:r>
              <a:rPr sz="605" spc="-60">
                <a:solidFill>
                  <a:srgbClr val="808285"/>
                </a:solidFill>
                <a:latin typeface="Arial"/>
                <a:cs typeface="Arial"/>
              </a:rPr>
              <a:t> </a:t>
            </a:r>
            <a:r>
              <a:rPr sz="605" spc="-9">
                <a:solidFill>
                  <a:srgbClr val="808285"/>
                </a:solidFill>
                <a:latin typeface="Arial"/>
                <a:cs typeface="Arial"/>
              </a:rPr>
              <a:t>Counsel</a:t>
            </a:r>
            <a:endParaRPr sz="605">
              <a:solidFill>
                <a:prstClr val="black"/>
              </a:solidFill>
              <a:latin typeface="Arial"/>
              <a:cs typeface="Arial"/>
            </a:endParaRPr>
          </a:p>
          <a:p>
            <a:pPr marR="107096" algn="r" defTabSz="552755"/>
            <a:r>
              <a:rPr sz="605" spc="6">
                <a:solidFill>
                  <a:srgbClr val="808285"/>
                </a:solidFill>
                <a:latin typeface="Arial"/>
                <a:cs typeface="Arial"/>
              </a:rPr>
              <a:t>Mic</a:t>
            </a:r>
            <a:r>
              <a:rPr sz="605" spc="-12">
                <a:solidFill>
                  <a:srgbClr val="808285"/>
                </a:solidFill>
                <a:latin typeface="Arial"/>
                <a:cs typeface="Arial"/>
              </a:rPr>
              <a:t>r</a:t>
            </a:r>
            <a:r>
              <a:rPr sz="605" spc="3">
                <a:solidFill>
                  <a:srgbClr val="808285"/>
                </a:solidFill>
                <a:latin typeface="Arial"/>
                <a:cs typeface="Arial"/>
              </a:rPr>
              <a:t>osoft</a:t>
            </a:r>
            <a:endParaRPr lang="en-GB" sz="605" spc="3">
              <a:solidFill>
                <a:srgbClr val="808285"/>
              </a:solidFill>
              <a:latin typeface="Arial"/>
              <a:cs typeface="Arial"/>
            </a:endParaRPr>
          </a:p>
          <a:p>
            <a:pPr marR="107096" algn="r" defTabSz="552755"/>
            <a:endParaRPr sz="605">
              <a:solidFill>
                <a:prstClr val="black"/>
              </a:solidFill>
              <a:latin typeface="Arial"/>
              <a:cs typeface="Arial"/>
            </a:endParaRPr>
          </a:p>
        </p:txBody>
      </p:sp>
      <p:sp>
        <p:nvSpPr>
          <p:cNvPr id="64" name="Rectangle 63"/>
          <p:cNvSpPr/>
          <p:nvPr userDrawn="1"/>
        </p:nvSpPr>
        <p:spPr>
          <a:xfrm>
            <a:off x="1" y="2"/>
            <a:ext cx="3072518" cy="6351563"/>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3" name="Date Placeholder 2"/>
          <p:cNvSpPr>
            <a:spLocks noGrp="1"/>
          </p:cNvSpPr>
          <p:nvPr>
            <p:ph type="dt" sz="half" idx="10"/>
          </p:nvPr>
        </p:nvSpPr>
        <p:spPr/>
        <p:txBody>
          <a:bodyPr/>
          <a:lstStyle/>
          <a:p>
            <a:fld id="{3355F041-108A-1A4F-94EB-B2E42B66AD32}"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sp>
        <p:nvSpPr>
          <p:cNvPr id="6" name="object 2"/>
          <p:cNvSpPr txBox="1"/>
          <p:nvPr userDrawn="1"/>
        </p:nvSpPr>
        <p:spPr>
          <a:xfrm>
            <a:off x="329652" y="1554591"/>
            <a:ext cx="2576596" cy="237886"/>
          </a:xfrm>
          <a:prstGeom prst="rect">
            <a:avLst/>
          </a:prstGeom>
        </p:spPr>
        <p:txBody>
          <a:bodyPr vert="horz" wrap="square" lIns="0" tIns="0" rIns="0" bIns="0" rtlCol="0">
            <a:spAutoFit/>
          </a:bodyPr>
          <a:lstStyle/>
          <a:p>
            <a:pPr marL="7677" marR="3071" defTabSz="552755">
              <a:lnSpc>
                <a:spcPct val="111100"/>
              </a:lnSpc>
            </a:pPr>
            <a:r>
              <a:rPr sz="725" spc="-36">
                <a:solidFill>
                  <a:srgbClr val="FFFFFF"/>
                </a:solidFill>
                <a:latin typeface="Arial"/>
                <a:cs typeface="Arial"/>
              </a:rPr>
              <a:t>We </a:t>
            </a:r>
            <a:r>
              <a:rPr sz="725" spc="-3">
                <a:solidFill>
                  <a:srgbClr val="FFFFFF"/>
                </a:solidFill>
                <a:latin typeface="Arial"/>
                <a:cs typeface="Arial"/>
              </a:rPr>
              <a:t>believe </a:t>
            </a:r>
            <a:r>
              <a:rPr sz="725" spc="3">
                <a:solidFill>
                  <a:srgbClr val="FFFFFF"/>
                </a:solidFill>
                <a:latin typeface="Arial"/>
                <a:cs typeface="Arial"/>
              </a:rPr>
              <a:t>the </a:t>
            </a:r>
            <a:r>
              <a:rPr sz="725" spc="9">
                <a:solidFill>
                  <a:srgbClr val="FFFFFF"/>
                </a:solidFill>
                <a:latin typeface="Arial"/>
                <a:cs typeface="Arial"/>
              </a:rPr>
              <a:t>practice </a:t>
            </a:r>
            <a:r>
              <a:rPr sz="725" spc="12">
                <a:solidFill>
                  <a:srgbClr val="FFFFFF"/>
                </a:solidFill>
                <a:latin typeface="Arial"/>
                <a:cs typeface="Arial"/>
              </a:rPr>
              <a:t>of </a:t>
            </a:r>
            <a:r>
              <a:rPr sz="725" spc="3">
                <a:solidFill>
                  <a:srgbClr val="FFFFFF"/>
                </a:solidFill>
                <a:latin typeface="Arial"/>
                <a:cs typeface="Arial"/>
              </a:rPr>
              <a:t>law </a:t>
            </a:r>
            <a:r>
              <a:rPr sz="725" spc="-6">
                <a:solidFill>
                  <a:srgbClr val="FFFFFF"/>
                </a:solidFill>
                <a:latin typeface="Arial"/>
                <a:cs typeface="Arial"/>
              </a:rPr>
              <a:t>has </a:t>
            </a:r>
            <a:r>
              <a:rPr sz="725" spc="3">
                <a:solidFill>
                  <a:srgbClr val="FFFFFF"/>
                </a:solidFill>
                <a:latin typeface="Arial"/>
                <a:cs typeface="Arial"/>
              </a:rPr>
              <a:t>the </a:t>
            </a:r>
            <a:r>
              <a:rPr sz="725" spc="9">
                <a:solidFill>
                  <a:srgbClr val="FFFFFF"/>
                </a:solidFill>
                <a:latin typeface="Arial"/>
                <a:cs typeface="Arial"/>
              </a:rPr>
              <a:t>power </a:t>
            </a:r>
            <a:r>
              <a:rPr sz="725" spc="18">
                <a:solidFill>
                  <a:srgbClr val="FFFFFF"/>
                </a:solidFill>
                <a:latin typeface="Arial"/>
                <a:cs typeface="Arial"/>
              </a:rPr>
              <a:t>to </a:t>
            </a:r>
            <a:r>
              <a:rPr sz="725">
                <a:solidFill>
                  <a:srgbClr val="FFFFFF"/>
                </a:solidFill>
                <a:latin typeface="Arial"/>
                <a:cs typeface="Arial"/>
              </a:rPr>
              <a:t>drive progress  </a:t>
            </a:r>
            <a:r>
              <a:rPr sz="725" spc="6">
                <a:solidFill>
                  <a:srgbClr val="FFFFFF"/>
                </a:solidFill>
                <a:latin typeface="Arial"/>
                <a:cs typeface="Arial"/>
              </a:rPr>
              <a:t>for </a:t>
            </a:r>
            <a:r>
              <a:rPr sz="725" spc="3">
                <a:solidFill>
                  <a:srgbClr val="FFFFFF"/>
                </a:solidFill>
                <a:latin typeface="Arial"/>
                <a:cs typeface="Arial"/>
              </a:rPr>
              <a:t>our clients, </a:t>
            </a:r>
            <a:r>
              <a:rPr sz="725" spc="6">
                <a:solidFill>
                  <a:srgbClr val="FFFFFF"/>
                </a:solidFill>
                <a:latin typeface="Arial"/>
                <a:cs typeface="Arial"/>
              </a:rPr>
              <a:t>for </a:t>
            </a:r>
            <a:r>
              <a:rPr sz="725" spc="-3">
                <a:solidFill>
                  <a:srgbClr val="FFFFFF"/>
                </a:solidFill>
                <a:latin typeface="Arial"/>
                <a:cs typeface="Arial"/>
              </a:rPr>
              <a:t>ourselves, </a:t>
            </a:r>
            <a:r>
              <a:rPr sz="725" spc="3">
                <a:solidFill>
                  <a:srgbClr val="FFFFFF"/>
                </a:solidFill>
                <a:latin typeface="Arial"/>
                <a:cs typeface="Arial"/>
              </a:rPr>
              <a:t>and </a:t>
            </a:r>
            <a:r>
              <a:rPr sz="725" spc="6">
                <a:solidFill>
                  <a:srgbClr val="FFFFFF"/>
                </a:solidFill>
                <a:latin typeface="Arial"/>
                <a:cs typeface="Arial"/>
              </a:rPr>
              <a:t>for </a:t>
            </a:r>
            <a:r>
              <a:rPr sz="725" spc="3">
                <a:solidFill>
                  <a:srgbClr val="FFFFFF"/>
                </a:solidFill>
                <a:latin typeface="Arial"/>
                <a:cs typeface="Arial"/>
              </a:rPr>
              <a:t>our</a:t>
            </a:r>
            <a:r>
              <a:rPr sz="725" spc="-12">
                <a:solidFill>
                  <a:srgbClr val="FFFFFF"/>
                </a:solidFill>
                <a:latin typeface="Arial"/>
                <a:cs typeface="Arial"/>
              </a:rPr>
              <a:t> </a:t>
            </a:r>
            <a:r>
              <a:rPr sz="725" spc="6">
                <a:solidFill>
                  <a:srgbClr val="FFFFFF"/>
                </a:solidFill>
                <a:latin typeface="Arial"/>
                <a:cs typeface="Arial"/>
              </a:rPr>
              <a:t>communities.</a:t>
            </a:r>
            <a:endParaRPr sz="725">
              <a:solidFill>
                <a:prstClr val="black"/>
              </a:solidFill>
              <a:latin typeface="Arial"/>
              <a:cs typeface="Arial"/>
            </a:endParaRPr>
          </a:p>
        </p:txBody>
      </p:sp>
      <p:sp>
        <p:nvSpPr>
          <p:cNvPr id="7" name="object 3"/>
          <p:cNvSpPr txBox="1"/>
          <p:nvPr userDrawn="1"/>
        </p:nvSpPr>
        <p:spPr>
          <a:xfrm>
            <a:off x="329653" y="1923115"/>
            <a:ext cx="2669111" cy="361702"/>
          </a:xfrm>
          <a:prstGeom prst="rect">
            <a:avLst/>
          </a:prstGeom>
        </p:spPr>
        <p:txBody>
          <a:bodyPr vert="horz" wrap="square" lIns="0" tIns="0" rIns="0" bIns="0" rtlCol="0">
            <a:spAutoFit/>
          </a:bodyPr>
          <a:lstStyle/>
          <a:p>
            <a:pPr marL="7677" marR="3071" defTabSz="552755">
              <a:lnSpc>
                <a:spcPct val="111100"/>
              </a:lnSpc>
            </a:pPr>
            <a:r>
              <a:rPr sz="725" spc="6">
                <a:solidFill>
                  <a:srgbClr val="FFFFFF"/>
                </a:solidFill>
                <a:latin typeface="Arial"/>
                <a:cs typeface="Arial"/>
              </a:rPr>
              <a:t>By </a:t>
            </a:r>
            <a:r>
              <a:rPr sz="725">
                <a:solidFill>
                  <a:srgbClr val="FFFFFF"/>
                </a:solidFill>
                <a:latin typeface="Arial"/>
                <a:cs typeface="Arial"/>
              </a:rPr>
              <a:t>delivering smarter </a:t>
            </a:r>
            <a:r>
              <a:rPr sz="725" spc="3">
                <a:solidFill>
                  <a:srgbClr val="FFFFFF"/>
                </a:solidFill>
                <a:latin typeface="Arial"/>
                <a:cs typeface="Arial"/>
              </a:rPr>
              <a:t>and </a:t>
            </a:r>
            <a:r>
              <a:rPr sz="725" spc="-3">
                <a:solidFill>
                  <a:srgbClr val="FFFFFF"/>
                </a:solidFill>
                <a:latin typeface="Arial"/>
                <a:cs typeface="Arial"/>
              </a:rPr>
              <a:t>more creative legal services, </a:t>
            </a:r>
            <a:r>
              <a:rPr sz="725" spc="6">
                <a:solidFill>
                  <a:srgbClr val="FFFFFF"/>
                </a:solidFill>
                <a:latin typeface="Arial"/>
                <a:cs typeface="Arial"/>
              </a:rPr>
              <a:t>we will  </a:t>
            </a:r>
            <a:r>
              <a:rPr sz="725" spc="12">
                <a:solidFill>
                  <a:srgbClr val="FFFFFF"/>
                </a:solidFill>
                <a:latin typeface="Arial"/>
                <a:cs typeface="Arial"/>
              </a:rPr>
              <a:t>not </a:t>
            </a:r>
            <a:r>
              <a:rPr sz="725" spc="3">
                <a:solidFill>
                  <a:srgbClr val="FFFFFF"/>
                </a:solidFill>
                <a:latin typeface="Arial"/>
                <a:cs typeface="Arial"/>
              </a:rPr>
              <a:t>only </a:t>
            </a:r>
            <a:r>
              <a:rPr sz="725">
                <a:solidFill>
                  <a:srgbClr val="FFFFFF"/>
                </a:solidFill>
                <a:latin typeface="Arial"/>
                <a:cs typeface="Arial"/>
              </a:rPr>
              <a:t>enrich </a:t>
            </a:r>
            <a:r>
              <a:rPr sz="725" spc="3">
                <a:solidFill>
                  <a:srgbClr val="FFFFFF"/>
                </a:solidFill>
                <a:latin typeface="Arial"/>
                <a:cs typeface="Arial"/>
              </a:rPr>
              <a:t>our </a:t>
            </a:r>
            <a:r>
              <a:rPr sz="725" spc="9">
                <a:solidFill>
                  <a:srgbClr val="FFFFFF"/>
                </a:solidFill>
                <a:latin typeface="Arial"/>
                <a:cs typeface="Arial"/>
              </a:rPr>
              <a:t>clients’ </a:t>
            </a:r>
            <a:r>
              <a:rPr sz="725">
                <a:solidFill>
                  <a:srgbClr val="FFFFFF"/>
                </a:solidFill>
                <a:latin typeface="Arial"/>
                <a:cs typeface="Arial"/>
              </a:rPr>
              <a:t>experiences </a:t>
            </a:r>
            <a:r>
              <a:rPr sz="725" spc="12">
                <a:solidFill>
                  <a:srgbClr val="FFFFFF"/>
                </a:solidFill>
                <a:latin typeface="Arial"/>
                <a:cs typeface="Arial"/>
              </a:rPr>
              <a:t>with </a:t>
            </a:r>
            <a:r>
              <a:rPr sz="725">
                <a:solidFill>
                  <a:srgbClr val="FFFFFF"/>
                </a:solidFill>
                <a:latin typeface="Arial"/>
                <a:cs typeface="Arial"/>
              </a:rPr>
              <a:t>us, </a:t>
            </a:r>
            <a:r>
              <a:rPr sz="725" spc="15">
                <a:solidFill>
                  <a:srgbClr val="FFFFFF"/>
                </a:solidFill>
                <a:latin typeface="Arial"/>
                <a:cs typeface="Arial"/>
              </a:rPr>
              <a:t>but </a:t>
            </a:r>
            <a:r>
              <a:rPr sz="725" spc="-3">
                <a:solidFill>
                  <a:srgbClr val="FFFFFF"/>
                </a:solidFill>
                <a:latin typeface="Arial"/>
                <a:cs typeface="Arial"/>
              </a:rPr>
              <a:t>also</a:t>
            </a:r>
            <a:r>
              <a:rPr sz="725" spc="-45">
                <a:solidFill>
                  <a:srgbClr val="FFFFFF"/>
                </a:solidFill>
                <a:latin typeface="Arial"/>
                <a:cs typeface="Arial"/>
              </a:rPr>
              <a:t> </a:t>
            </a:r>
            <a:r>
              <a:rPr sz="725" spc="12">
                <a:solidFill>
                  <a:srgbClr val="FFFFFF"/>
                </a:solidFill>
                <a:latin typeface="Arial"/>
                <a:cs typeface="Arial"/>
              </a:rPr>
              <a:t>support  </a:t>
            </a:r>
            <a:r>
              <a:rPr sz="725" spc="6">
                <a:solidFill>
                  <a:srgbClr val="FFFFFF"/>
                </a:solidFill>
                <a:latin typeface="Arial"/>
                <a:cs typeface="Arial"/>
              </a:rPr>
              <a:t>them </a:t>
            </a:r>
            <a:r>
              <a:rPr sz="725" spc="-3">
                <a:solidFill>
                  <a:srgbClr val="FFFFFF"/>
                </a:solidFill>
                <a:latin typeface="Arial"/>
                <a:cs typeface="Arial"/>
              </a:rPr>
              <a:t>in </a:t>
            </a:r>
            <a:r>
              <a:rPr sz="725">
                <a:solidFill>
                  <a:srgbClr val="FFFFFF"/>
                </a:solidFill>
                <a:latin typeface="Arial"/>
                <a:cs typeface="Arial"/>
              </a:rPr>
              <a:t>achieving their business</a:t>
            </a:r>
            <a:r>
              <a:rPr sz="725" spc="-6">
                <a:solidFill>
                  <a:srgbClr val="FFFFFF"/>
                </a:solidFill>
                <a:latin typeface="Arial"/>
                <a:cs typeface="Arial"/>
              </a:rPr>
              <a:t> </a:t>
            </a:r>
            <a:r>
              <a:rPr sz="725">
                <a:solidFill>
                  <a:srgbClr val="FFFFFF"/>
                </a:solidFill>
                <a:latin typeface="Arial"/>
                <a:cs typeface="Arial"/>
              </a:rPr>
              <a:t>goals.</a:t>
            </a:r>
            <a:endParaRPr sz="725">
              <a:solidFill>
                <a:prstClr val="black"/>
              </a:solidFill>
              <a:latin typeface="Arial"/>
              <a:cs typeface="Arial"/>
            </a:endParaRPr>
          </a:p>
        </p:txBody>
      </p:sp>
      <p:sp>
        <p:nvSpPr>
          <p:cNvPr id="8" name="object 4"/>
          <p:cNvSpPr/>
          <p:nvPr userDrawn="1"/>
        </p:nvSpPr>
        <p:spPr>
          <a:xfrm>
            <a:off x="1793653" y="1395320"/>
            <a:ext cx="7347062" cy="0"/>
          </a:xfrm>
          <a:custGeom>
            <a:avLst/>
            <a:gdLst/>
            <a:ahLst/>
            <a:cxnLst/>
            <a:rect l="l" t="t" r="r" b="b"/>
            <a:pathLst>
              <a:path w="12153265">
                <a:moveTo>
                  <a:pt x="0" y="0"/>
                </a:moveTo>
                <a:lnTo>
                  <a:pt x="12152986" y="0"/>
                </a:lnTo>
              </a:path>
            </a:pathLst>
          </a:custGeom>
          <a:ln w="25400">
            <a:solidFill>
              <a:srgbClr val="FFFFFF"/>
            </a:solidFill>
          </a:ln>
        </p:spPr>
        <p:txBody>
          <a:bodyPr wrap="square" lIns="0" tIns="0" rIns="0" bIns="0" rtlCol="0"/>
          <a:lstStyle/>
          <a:p>
            <a:pPr defTabSz="552755"/>
            <a:endParaRPr sz="1088">
              <a:solidFill>
                <a:prstClr val="black"/>
              </a:solidFill>
              <a:latin typeface="Calibri"/>
            </a:endParaRPr>
          </a:p>
        </p:txBody>
      </p:sp>
      <p:sp>
        <p:nvSpPr>
          <p:cNvPr id="9" name="object 5"/>
          <p:cNvSpPr txBox="1"/>
          <p:nvPr userDrawn="1"/>
        </p:nvSpPr>
        <p:spPr>
          <a:xfrm>
            <a:off x="819325" y="2646782"/>
            <a:ext cx="838008" cy="93102"/>
          </a:xfrm>
          <a:prstGeom prst="rect">
            <a:avLst/>
          </a:prstGeom>
        </p:spPr>
        <p:txBody>
          <a:bodyPr vert="horz" wrap="square" lIns="0" tIns="0" rIns="0" bIns="0" rtlCol="0">
            <a:spAutoFit/>
          </a:bodyPr>
          <a:lstStyle/>
          <a:p>
            <a:pPr marL="7677" defTabSz="552755"/>
            <a:r>
              <a:rPr sz="605" b="1" spc="-12">
                <a:solidFill>
                  <a:srgbClr val="FFFFFF"/>
                </a:solidFill>
                <a:latin typeface="Arial"/>
                <a:cs typeface="Arial"/>
              </a:rPr>
              <a:t>We drive progress</a:t>
            </a:r>
            <a:r>
              <a:rPr sz="605" b="1" spc="-30">
                <a:solidFill>
                  <a:srgbClr val="FFFFFF"/>
                </a:solidFill>
                <a:latin typeface="Arial"/>
                <a:cs typeface="Arial"/>
              </a:rPr>
              <a:t> </a:t>
            </a:r>
            <a:r>
              <a:rPr sz="605" b="1" spc="-18">
                <a:solidFill>
                  <a:srgbClr val="FFFFFF"/>
                </a:solidFill>
                <a:latin typeface="Arial"/>
                <a:cs typeface="Arial"/>
              </a:rPr>
              <a:t>for...</a:t>
            </a:r>
            <a:endParaRPr sz="605">
              <a:solidFill>
                <a:prstClr val="black"/>
              </a:solidFill>
              <a:latin typeface="Arial"/>
              <a:cs typeface="Arial"/>
            </a:endParaRPr>
          </a:p>
        </p:txBody>
      </p:sp>
      <p:sp>
        <p:nvSpPr>
          <p:cNvPr id="15" name="object 12"/>
          <p:cNvSpPr txBox="1"/>
          <p:nvPr userDrawn="1"/>
        </p:nvSpPr>
        <p:spPr>
          <a:xfrm>
            <a:off x="2068915" y="2961432"/>
            <a:ext cx="706338" cy="461665"/>
          </a:xfrm>
          <a:prstGeom prst="rect">
            <a:avLst/>
          </a:prstGeom>
        </p:spPr>
        <p:txBody>
          <a:bodyPr vert="horz" wrap="square" lIns="0" tIns="0" rIns="0" bIns="0" rtlCol="0">
            <a:spAutoFit/>
          </a:bodyPr>
          <a:lstStyle/>
          <a:p>
            <a:pPr marL="4222" algn="ctr" defTabSz="552755">
              <a:lnSpc>
                <a:spcPts val="2841"/>
              </a:lnSpc>
            </a:pPr>
            <a:r>
              <a:rPr lang="en-GB" sz="2418" b="1" spc="45">
                <a:solidFill>
                  <a:srgbClr val="FFFFFF"/>
                </a:solidFill>
                <a:latin typeface="Arial"/>
                <a:cs typeface="Arial"/>
              </a:rPr>
              <a:t>30</a:t>
            </a:r>
            <a:endParaRPr sz="2418">
              <a:solidFill>
                <a:prstClr val="black"/>
              </a:solidFill>
              <a:latin typeface="Arial"/>
              <a:cs typeface="Arial"/>
            </a:endParaRPr>
          </a:p>
          <a:p>
            <a:pPr algn="ctr" defTabSz="552755">
              <a:lnSpc>
                <a:spcPts val="810"/>
              </a:lnSpc>
            </a:pPr>
            <a:r>
              <a:rPr sz="725" b="1" spc="6">
                <a:solidFill>
                  <a:srgbClr val="FFFFFF"/>
                </a:solidFill>
                <a:latin typeface="Arial"/>
                <a:cs typeface="Arial"/>
              </a:rPr>
              <a:t>offices</a:t>
            </a:r>
            <a:r>
              <a:rPr sz="725" b="1">
                <a:solidFill>
                  <a:srgbClr val="FFFFFF"/>
                </a:solidFill>
                <a:latin typeface="Arial"/>
                <a:cs typeface="Arial"/>
              </a:rPr>
              <a:t> </a:t>
            </a:r>
            <a:r>
              <a:rPr sz="725" b="1" spc="3">
                <a:solidFill>
                  <a:srgbClr val="FFFFFF"/>
                </a:solidFill>
                <a:latin typeface="Arial"/>
                <a:cs typeface="Arial"/>
              </a:rPr>
              <a:t>globally</a:t>
            </a:r>
            <a:endParaRPr sz="725">
              <a:solidFill>
                <a:prstClr val="black"/>
              </a:solidFill>
              <a:latin typeface="Arial"/>
              <a:cs typeface="Arial"/>
            </a:endParaRPr>
          </a:p>
        </p:txBody>
      </p:sp>
      <p:sp>
        <p:nvSpPr>
          <p:cNvPr id="16" name="object 13"/>
          <p:cNvSpPr txBox="1"/>
          <p:nvPr userDrawn="1"/>
        </p:nvSpPr>
        <p:spPr>
          <a:xfrm>
            <a:off x="2328107" y="3517981"/>
            <a:ext cx="186181" cy="372090"/>
          </a:xfrm>
          <a:prstGeom prst="rect">
            <a:avLst/>
          </a:prstGeom>
        </p:spPr>
        <p:txBody>
          <a:bodyPr vert="horz" wrap="square" lIns="0" tIns="0" rIns="0" bIns="0" rtlCol="0">
            <a:spAutoFit/>
          </a:bodyPr>
          <a:lstStyle/>
          <a:p>
            <a:pPr marL="7677" defTabSz="552755"/>
            <a:r>
              <a:rPr sz="2418" b="1" spc="-3">
                <a:solidFill>
                  <a:srgbClr val="FFFFFF"/>
                </a:solidFill>
                <a:latin typeface="Arial"/>
                <a:cs typeface="Arial"/>
              </a:rPr>
              <a:t>4</a:t>
            </a:r>
            <a:endParaRPr sz="2418">
              <a:solidFill>
                <a:prstClr val="black"/>
              </a:solidFill>
              <a:latin typeface="Arial"/>
              <a:cs typeface="Arial"/>
            </a:endParaRPr>
          </a:p>
        </p:txBody>
      </p:sp>
      <p:sp>
        <p:nvSpPr>
          <p:cNvPr id="17" name="object 14"/>
          <p:cNvSpPr txBox="1"/>
          <p:nvPr userDrawn="1"/>
        </p:nvSpPr>
        <p:spPr>
          <a:xfrm>
            <a:off x="1984155" y="3895208"/>
            <a:ext cx="876012" cy="446276"/>
          </a:xfrm>
          <a:prstGeom prst="rect">
            <a:avLst/>
          </a:prstGeom>
        </p:spPr>
        <p:txBody>
          <a:bodyPr vert="horz" wrap="square" lIns="0" tIns="0" rIns="0" bIns="0" rtlCol="0">
            <a:spAutoFit/>
          </a:bodyPr>
          <a:lstStyle/>
          <a:p>
            <a:pPr marL="7677" marR="3071" indent="68327" algn="ctr" defTabSz="552755"/>
            <a:r>
              <a:rPr sz="725" b="1" spc="6">
                <a:solidFill>
                  <a:srgbClr val="FFFFFF"/>
                </a:solidFill>
                <a:latin typeface="Arial"/>
                <a:cs typeface="Arial"/>
              </a:rPr>
              <a:t>global </a:t>
            </a:r>
            <a:r>
              <a:rPr sz="725" b="1" spc="3">
                <a:solidFill>
                  <a:srgbClr val="FFFFFF"/>
                </a:solidFill>
                <a:latin typeface="Arial"/>
                <a:cs typeface="Arial"/>
              </a:rPr>
              <a:t>regions </a:t>
            </a:r>
            <a:r>
              <a:rPr sz="725" b="1" spc="-42">
                <a:solidFill>
                  <a:srgbClr val="FFFFFF"/>
                </a:solidFill>
                <a:latin typeface="Arial"/>
                <a:cs typeface="Arial"/>
              </a:rPr>
              <a:t>–  </a:t>
            </a:r>
            <a:r>
              <a:rPr sz="725" b="1" spc="6">
                <a:solidFill>
                  <a:srgbClr val="FFFFFF"/>
                </a:solidFill>
                <a:latin typeface="Arial"/>
                <a:cs typeface="Arial"/>
              </a:rPr>
              <a:t>Europe, </a:t>
            </a:r>
            <a:r>
              <a:rPr sz="725" b="1" spc="12">
                <a:solidFill>
                  <a:srgbClr val="FFFFFF"/>
                </a:solidFill>
                <a:latin typeface="Arial"/>
                <a:cs typeface="Arial"/>
              </a:rPr>
              <a:t>the </a:t>
            </a:r>
            <a:r>
              <a:rPr sz="725" b="1" spc="18">
                <a:solidFill>
                  <a:srgbClr val="FFFFFF"/>
                </a:solidFill>
                <a:latin typeface="Arial"/>
                <a:cs typeface="Arial"/>
              </a:rPr>
              <a:t>Middle  </a:t>
            </a:r>
            <a:r>
              <a:rPr sz="725" b="1" spc="9">
                <a:solidFill>
                  <a:srgbClr val="FFFFFF"/>
                </a:solidFill>
                <a:latin typeface="Arial"/>
                <a:cs typeface="Arial"/>
              </a:rPr>
              <a:t>East, </a:t>
            </a:r>
            <a:r>
              <a:rPr sz="725" b="1">
                <a:solidFill>
                  <a:srgbClr val="FFFFFF"/>
                </a:solidFill>
                <a:latin typeface="Arial"/>
                <a:cs typeface="Arial"/>
              </a:rPr>
              <a:t>Asia, </a:t>
            </a:r>
            <a:r>
              <a:rPr sz="725" b="1" spc="6">
                <a:solidFill>
                  <a:srgbClr val="FFFFFF"/>
                </a:solidFill>
                <a:latin typeface="Arial"/>
                <a:cs typeface="Arial"/>
              </a:rPr>
              <a:t>and</a:t>
            </a:r>
            <a:r>
              <a:rPr sz="725" b="1" spc="30">
                <a:solidFill>
                  <a:srgbClr val="FFFFFF"/>
                </a:solidFill>
                <a:latin typeface="Arial"/>
                <a:cs typeface="Arial"/>
              </a:rPr>
              <a:t> </a:t>
            </a:r>
            <a:r>
              <a:rPr sz="725" b="1" spc="15">
                <a:solidFill>
                  <a:srgbClr val="FFFFFF"/>
                </a:solidFill>
                <a:latin typeface="Arial"/>
                <a:cs typeface="Arial"/>
              </a:rPr>
              <a:t>the</a:t>
            </a:r>
            <a:r>
              <a:rPr lang="en-GB" sz="725" b="1" spc="15">
                <a:solidFill>
                  <a:srgbClr val="FFFFFF"/>
                </a:solidFill>
                <a:latin typeface="Arial"/>
                <a:cs typeface="Arial"/>
              </a:rPr>
              <a:t> United States</a:t>
            </a:r>
            <a:endParaRPr sz="725">
              <a:solidFill>
                <a:prstClr val="black"/>
              </a:solidFill>
              <a:latin typeface="Arial"/>
              <a:cs typeface="Arial"/>
            </a:endParaRPr>
          </a:p>
        </p:txBody>
      </p:sp>
      <p:sp>
        <p:nvSpPr>
          <p:cNvPr id="18" name="object 16"/>
          <p:cNvSpPr txBox="1"/>
          <p:nvPr userDrawn="1"/>
        </p:nvSpPr>
        <p:spPr>
          <a:xfrm>
            <a:off x="1921811" y="4581023"/>
            <a:ext cx="1004995" cy="1080296"/>
          </a:xfrm>
          <a:prstGeom prst="rect">
            <a:avLst/>
          </a:prstGeom>
        </p:spPr>
        <p:txBody>
          <a:bodyPr vert="horz" wrap="square" lIns="0" tIns="0" rIns="0" bIns="0" rtlCol="0">
            <a:spAutoFit/>
          </a:bodyPr>
          <a:lstStyle/>
          <a:p>
            <a:pPr algn="ctr" defTabSz="552755"/>
            <a:r>
              <a:rPr lang="en-GB" sz="2420" b="1" spc="54">
                <a:solidFill>
                  <a:srgbClr val="FFFFFF"/>
                </a:solidFill>
                <a:latin typeface="Arial"/>
                <a:cs typeface="Arial"/>
              </a:rPr>
              <a:t>3,000</a:t>
            </a:r>
            <a:endParaRPr lang="en-GB" sz="2420" b="1" spc="9">
              <a:solidFill>
                <a:srgbClr val="FFFFFF"/>
              </a:solidFill>
              <a:latin typeface="Arial"/>
              <a:cs typeface="Arial"/>
            </a:endParaRPr>
          </a:p>
          <a:p>
            <a:pPr algn="ctr" defTabSz="552755"/>
            <a:r>
              <a:rPr lang="en-GB" sz="800" b="1" spc="9">
                <a:solidFill>
                  <a:srgbClr val="FFFFFF"/>
                </a:solidFill>
                <a:latin typeface="Arial"/>
                <a:cs typeface="Arial"/>
              </a:rPr>
              <a:t>people,</a:t>
            </a:r>
          </a:p>
          <a:p>
            <a:pPr algn="ctr" defTabSz="552755"/>
            <a:r>
              <a:rPr lang="en-GB" sz="800" b="1" spc="9">
                <a:solidFill>
                  <a:srgbClr val="FFFFFF"/>
                </a:solidFill>
                <a:latin typeface="Arial"/>
                <a:cs typeface="Arial"/>
              </a:rPr>
              <a:t>with more than</a:t>
            </a:r>
            <a:endParaRPr lang="en-GB" sz="2418" b="1" spc="54">
              <a:solidFill>
                <a:srgbClr val="FFFFFF"/>
              </a:solidFill>
              <a:latin typeface="Arial"/>
              <a:cs typeface="Arial"/>
            </a:endParaRPr>
          </a:p>
          <a:p>
            <a:pPr algn="ctr" defTabSz="552755">
              <a:lnSpc>
                <a:spcPts val="2841"/>
              </a:lnSpc>
            </a:pPr>
            <a:r>
              <a:rPr sz="2418" b="1" spc="54">
                <a:solidFill>
                  <a:srgbClr val="FFFFFF"/>
                </a:solidFill>
                <a:latin typeface="Arial"/>
                <a:cs typeface="Arial"/>
              </a:rPr>
              <a:t>1,700+</a:t>
            </a:r>
            <a:endParaRPr sz="2418">
              <a:solidFill>
                <a:prstClr val="black"/>
              </a:solidFill>
              <a:latin typeface="Arial"/>
              <a:cs typeface="Arial"/>
            </a:endParaRPr>
          </a:p>
          <a:p>
            <a:pPr algn="ctr" defTabSz="552755">
              <a:lnSpc>
                <a:spcPts val="810"/>
              </a:lnSpc>
            </a:pPr>
            <a:r>
              <a:rPr sz="725" b="1" spc="9">
                <a:solidFill>
                  <a:srgbClr val="FFFFFF"/>
                </a:solidFill>
                <a:latin typeface="Arial"/>
                <a:cs typeface="Arial"/>
              </a:rPr>
              <a:t>lawyers</a:t>
            </a:r>
            <a:endParaRPr sz="725">
              <a:solidFill>
                <a:prstClr val="black"/>
              </a:solidFill>
              <a:latin typeface="Arial"/>
              <a:cs typeface="Arial"/>
            </a:endParaRPr>
          </a:p>
        </p:txBody>
      </p:sp>
      <p:sp>
        <p:nvSpPr>
          <p:cNvPr id="19" name="object 17"/>
          <p:cNvSpPr/>
          <p:nvPr userDrawn="1"/>
        </p:nvSpPr>
        <p:spPr>
          <a:xfrm>
            <a:off x="1883426" y="3489628"/>
            <a:ext cx="1075629" cy="0"/>
          </a:xfrm>
          <a:custGeom>
            <a:avLst/>
            <a:gdLst/>
            <a:ahLst/>
            <a:cxnLst/>
            <a:rect l="l" t="t" r="r" b="b"/>
            <a:pathLst>
              <a:path w="1779270">
                <a:moveTo>
                  <a:pt x="0" y="0"/>
                </a:moveTo>
                <a:lnTo>
                  <a:pt x="1779003" y="0"/>
                </a:lnTo>
              </a:path>
            </a:pathLst>
          </a:custGeom>
          <a:ln w="12700">
            <a:solidFill>
              <a:srgbClr val="FFFFFF"/>
            </a:solidFill>
          </a:ln>
        </p:spPr>
        <p:txBody>
          <a:bodyPr wrap="square" lIns="0" tIns="0" rIns="0" bIns="0" rtlCol="0"/>
          <a:lstStyle/>
          <a:p>
            <a:pPr defTabSz="552755"/>
            <a:endParaRPr sz="1088">
              <a:solidFill>
                <a:prstClr val="black"/>
              </a:solidFill>
              <a:latin typeface="Calibri"/>
            </a:endParaRPr>
          </a:p>
        </p:txBody>
      </p:sp>
      <p:sp>
        <p:nvSpPr>
          <p:cNvPr id="20" name="object 18"/>
          <p:cNvSpPr/>
          <p:nvPr userDrawn="1"/>
        </p:nvSpPr>
        <p:spPr>
          <a:xfrm>
            <a:off x="1883426" y="4494404"/>
            <a:ext cx="1075629" cy="0"/>
          </a:xfrm>
          <a:custGeom>
            <a:avLst/>
            <a:gdLst/>
            <a:ahLst/>
            <a:cxnLst/>
            <a:rect l="l" t="t" r="r" b="b"/>
            <a:pathLst>
              <a:path w="1779270">
                <a:moveTo>
                  <a:pt x="0" y="0"/>
                </a:moveTo>
                <a:lnTo>
                  <a:pt x="1779003" y="0"/>
                </a:lnTo>
              </a:path>
            </a:pathLst>
          </a:custGeom>
          <a:ln w="12700">
            <a:solidFill>
              <a:srgbClr val="FFFFFF"/>
            </a:solidFill>
          </a:ln>
        </p:spPr>
        <p:txBody>
          <a:bodyPr wrap="square" lIns="0" tIns="0" rIns="0" bIns="0" rtlCol="0"/>
          <a:lstStyle/>
          <a:p>
            <a:pPr defTabSz="552755"/>
            <a:endParaRPr sz="1088">
              <a:solidFill>
                <a:prstClr val="black"/>
              </a:solidFill>
              <a:latin typeface="Calibri"/>
            </a:endParaRPr>
          </a:p>
        </p:txBody>
      </p:sp>
      <p:sp>
        <p:nvSpPr>
          <p:cNvPr id="21" name="object 40"/>
          <p:cNvSpPr txBox="1"/>
          <p:nvPr userDrawn="1"/>
        </p:nvSpPr>
        <p:spPr>
          <a:xfrm>
            <a:off x="7979427" y="2805928"/>
            <a:ext cx="830330" cy="696281"/>
          </a:xfrm>
          <a:prstGeom prst="rect">
            <a:avLst/>
          </a:prstGeom>
        </p:spPr>
        <p:txBody>
          <a:bodyPr vert="horz" wrap="square" lIns="0" tIns="0" rIns="0" bIns="0" rtlCol="0">
            <a:spAutoFit/>
          </a:bodyPr>
          <a:lstStyle/>
          <a:p>
            <a:pPr marL="7677" marR="98268" defTabSz="552755">
              <a:lnSpc>
                <a:spcPct val="108300"/>
              </a:lnSpc>
            </a:pPr>
            <a:r>
              <a:rPr lang="en-US" sz="605" b="1">
                <a:solidFill>
                  <a:srgbClr val="E03A3E"/>
                </a:solidFill>
                <a:latin typeface="+mn-lt"/>
                <a:cs typeface="+mn-cs"/>
              </a:rPr>
              <a:t>Financial Times European Innovative Lawyer Awards 2019</a:t>
            </a:r>
            <a:endParaRPr lang="en-US" sz="605">
              <a:solidFill>
                <a:srgbClr val="E03A3E"/>
              </a:solidFill>
              <a:latin typeface="+mn-lt"/>
              <a:cs typeface="+mn-cs"/>
            </a:endParaRPr>
          </a:p>
          <a:p>
            <a:pPr marL="7677" marR="3071" defTabSz="552755">
              <a:lnSpc>
                <a:spcPct val="108300"/>
              </a:lnSpc>
            </a:pPr>
            <a:r>
              <a:rPr lang="en-US" sz="605" spc="-9">
                <a:solidFill>
                  <a:srgbClr val="E03A3E"/>
                </a:solidFill>
                <a:latin typeface="+mn-lt"/>
                <a:cs typeface="+mn-cs"/>
              </a:rPr>
              <a:t>Named</a:t>
            </a:r>
            <a:r>
              <a:rPr lang="en-US" sz="605" spc="-9" baseline="0">
                <a:solidFill>
                  <a:srgbClr val="E03A3E"/>
                </a:solidFill>
                <a:latin typeface="+mn-lt"/>
                <a:cs typeface="+mn-cs"/>
              </a:rPr>
              <a:t> amongst the winners of Innovation in Diversity and Inclusion</a:t>
            </a:r>
            <a:endParaRPr lang="en-US" sz="605">
              <a:solidFill>
                <a:srgbClr val="E03A3E"/>
              </a:solidFill>
              <a:latin typeface="+mn-lt"/>
              <a:cs typeface="+mn-cs"/>
            </a:endParaRPr>
          </a:p>
        </p:txBody>
      </p:sp>
      <p:sp>
        <p:nvSpPr>
          <p:cNvPr id="22" name="object 44"/>
          <p:cNvSpPr txBox="1"/>
          <p:nvPr userDrawn="1"/>
        </p:nvSpPr>
        <p:spPr>
          <a:xfrm>
            <a:off x="6716765" y="4274790"/>
            <a:ext cx="679093" cy="603242"/>
          </a:xfrm>
          <a:prstGeom prst="rect">
            <a:avLst/>
          </a:prstGeom>
        </p:spPr>
        <p:txBody>
          <a:bodyPr vert="horz" wrap="square" lIns="0" tIns="0" rIns="0" bIns="0" rtlCol="0">
            <a:spAutoFit/>
          </a:bodyPr>
          <a:lstStyle/>
          <a:p>
            <a:pPr marL="7677" marR="130128" defTabSz="552755">
              <a:lnSpc>
                <a:spcPct val="108300"/>
              </a:lnSpc>
            </a:pPr>
            <a:r>
              <a:rPr lang="en-US" sz="605" b="1" spc="-6">
                <a:solidFill>
                  <a:srgbClr val="E03A3E"/>
                </a:solidFill>
                <a:latin typeface="+mn-lt"/>
                <a:cs typeface="+mn-cs"/>
              </a:rPr>
              <a:t>Law Society Excellence Awards 2019</a:t>
            </a:r>
            <a:endParaRPr lang="en-US" sz="605">
              <a:solidFill>
                <a:srgbClr val="E03A3E"/>
              </a:solidFill>
              <a:latin typeface="+mn-lt"/>
              <a:cs typeface="+mn-cs"/>
            </a:endParaRPr>
          </a:p>
          <a:p>
            <a:pPr marL="7677" marR="3071" defTabSz="552755">
              <a:lnSpc>
                <a:spcPct val="108300"/>
              </a:lnSpc>
            </a:pPr>
            <a:r>
              <a:rPr lang="en-US" sz="605" spc="-15">
                <a:solidFill>
                  <a:srgbClr val="E03A3E"/>
                </a:solidFill>
                <a:latin typeface="+mn-lt"/>
                <a:cs typeface="+mn-cs"/>
              </a:rPr>
              <a:t>Highly commended for the Excellence in </a:t>
            </a:r>
            <a:r>
              <a:rPr lang="en-US" sz="605">
                <a:solidFill>
                  <a:srgbClr val="E03A3E"/>
                </a:solidFill>
                <a:latin typeface="+mn-lt"/>
                <a:cs typeface="+mn-cs"/>
              </a:rPr>
              <a:t>Pro </a:t>
            </a:r>
            <a:r>
              <a:rPr lang="en-US" sz="605" spc="-3">
                <a:solidFill>
                  <a:srgbClr val="E03A3E"/>
                </a:solidFill>
                <a:latin typeface="+mn-lt"/>
                <a:cs typeface="+mn-cs"/>
              </a:rPr>
              <a:t>Bono</a:t>
            </a:r>
            <a:r>
              <a:rPr lang="en-US" sz="605" spc="-118">
                <a:solidFill>
                  <a:srgbClr val="E03A3E"/>
                </a:solidFill>
                <a:latin typeface="+mn-lt"/>
                <a:cs typeface="+mn-cs"/>
              </a:rPr>
              <a:t>  </a:t>
            </a:r>
            <a:r>
              <a:rPr lang="en-US" sz="605" spc="-9">
                <a:solidFill>
                  <a:srgbClr val="E03A3E"/>
                </a:solidFill>
                <a:latin typeface="+mn-lt"/>
                <a:cs typeface="+mn-cs"/>
              </a:rPr>
              <a:t>Award</a:t>
            </a:r>
            <a:endParaRPr lang="en-US" sz="605">
              <a:solidFill>
                <a:srgbClr val="E03A3E"/>
              </a:solidFill>
              <a:latin typeface="+mn-lt"/>
              <a:cs typeface="+mn-cs"/>
            </a:endParaRPr>
          </a:p>
        </p:txBody>
      </p:sp>
      <p:sp>
        <p:nvSpPr>
          <p:cNvPr id="25" name="object 50"/>
          <p:cNvSpPr/>
          <p:nvPr userDrawn="1"/>
        </p:nvSpPr>
        <p:spPr>
          <a:xfrm>
            <a:off x="3266631" y="4444695"/>
            <a:ext cx="1217410" cy="45719"/>
          </a:xfrm>
          <a:custGeom>
            <a:avLst/>
            <a:gdLst/>
            <a:ahLst/>
            <a:cxnLst/>
            <a:rect l="l" t="t" r="r" b="b"/>
            <a:pathLst>
              <a:path w="1152525">
                <a:moveTo>
                  <a:pt x="0" y="0"/>
                </a:moveTo>
                <a:lnTo>
                  <a:pt x="1152004" y="0"/>
                </a:lnTo>
              </a:path>
            </a:pathLst>
          </a:custGeom>
          <a:ln w="12700">
            <a:solidFill>
              <a:srgbClr val="E03A3E"/>
            </a:solidFill>
          </a:ln>
        </p:spPr>
        <p:txBody>
          <a:bodyPr wrap="square" lIns="0" tIns="0" rIns="0" bIns="0" rtlCol="0"/>
          <a:lstStyle/>
          <a:p>
            <a:pPr defTabSz="552755"/>
            <a:endParaRPr sz="1088">
              <a:solidFill>
                <a:prstClr val="black"/>
              </a:solidFill>
              <a:latin typeface="Calibri"/>
            </a:endParaRPr>
          </a:p>
        </p:txBody>
      </p:sp>
      <p:sp>
        <p:nvSpPr>
          <p:cNvPr id="26" name="object 51"/>
          <p:cNvSpPr/>
          <p:nvPr userDrawn="1"/>
        </p:nvSpPr>
        <p:spPr>
          <a:xfrm flipV="1">
            <a:off x="3266631" y="4872327"/>
            <a:ext cx="1217410" cy="45719"/>
          </a:xfrm>
          <a:custGeom>
            <a:avLst/>
            <a:gdLst/>
            <a:ahLst/>
            <a:cxnLst/>
            <a:rect l="l" t="t" r="r" b="b"/>
            <a:pathLst>
              <a:path w="1152525">
                <a:moveTo>
                  <a:pt x="0" y="0"/>
                </a:moveTo>
                <a:lnTo>
                  <a:pt x="1152004" y="0"/>
                </a:lnTo>
              </a:path>
            </a:pathLst>
          </a:custGeom>
          <a:ln w="12700">
            <a:solidFill>
              <a:srgbClr val="E03A3E"/>
            </a:solidFill>
          </a:ln>
        </p:spPr>
        <p:txBody>
          <a:bodyPr wrap="square" lIns="0" tIns="0" rIns="0" bIns="0" rtlCol="0"/>
          <a:lstStyle/>
          <a:p>
            <a:pPr defTabSz="552755"/>
            <a:endParaRPr sz="1088">
              <a:solidFill>
                <a:prstClr val="black"/>
              </a:solidFill>
              <a:latin typeface="Calibri"/>
            </a:endParaRPr>
          </a:p>
        </p:txBody>
      </p:sp>
      <p:sp>
        <p:nvSpPr>
          <p:cNvPr id="27" name="object 52"/>
          <p:cNvSpPr/>
          <p:nvPr userDrawn="1"/>
        </p:nvSpPr>
        <p:spPr>
          <a:xfrm flipV="1">
            <a:off x="3266630" y="5345677"/>
            <a:ext cx="1235802" cy="45719"/>
          </a:xfrm>
          <a:custGeom>
            <a:avLst/>
            <a:gdLst/>
            <a:ahLst/>
            <a:cxnLst/>
            <a:rect l="l" t="t" r="r" b="b"/>
            <a:pathLst>
              <a:path w="1152525">
                <a:moveTo>
                  <a:pt x="0" y="0"/>
                </a:moveTo>
                <a:lnTo>
                  <a:pt x="1152004" y="0"/>
                </a:lnTo>
              </a:path>
            </a:pathLst>
          </a:custGeom>
          <a:ln w="12700">
            <a:solidFill>
              <a:srgbClr val="E03A3E"/>
            </a:solidFill>
          </a:ln>
        </p:spPr>
        <p:txBody>
          <a:bodyPr wrap="square" lIns="0" tIns="0" rIns="0" bIns="0" rtlCol="0"/>
          <a:lstStyle/>
          <a:p>
            <a:pPr defTabSz="552755"/>
            <a:endParaRPr sz="1088">
              <a:solidFill>
                <a:prstClr val="black"/>
              </a:solidFill>
              <a:latin typeface="Calibri"/>
            </a:endParaRPr>
          </a:p>
        </p:txBody>
      </p:sp>
      <p:sp>
        <p:nvSpPr>
          <p:cNvPr id="28" name="object 53"/>
          <p:cNvSpPr/>
          <p:nvPr userDrawn="1"/>
        </p:nvSpPr>
        <p:spPr>
          <a:xfrm>
            <a:off x="3266630" y="5864745"/>
            <a:ext cx="1235802" cy="45719"/>
          </a:xfrm>
          <a:custGeom>
            <a:avLst/>
            <a:gdLst/>
            <a:ahLst/>
            <a:cxnLst/>
            <a:rect l="l" t="t" r="r" b="b"/>
            <a:pathLst>
              <a:path w="1152525">
                <a:moveTo>
                  <a:pt x="0" y="0"/>
                </a:moveTo>
                <a:lnTo>
                  <a:pt x="1152004" y="0"/>
                </a:lnTo>
              </a:path>
            </a:pathLst>
          </a:custGeom>
          <a:ln w="12700">
            <a:solidFill>
              <a:srgbClr val="E03A3E"/>
            </a:solidFill>
          </a:ln>
        </p:spPr>
        <p:txBody>
          <a:bodyPr wrap="square" lIns="0" tIns="0" rIns="0" bIns="0" rtlCol="0"/>
          <a:lstStyle/>
          <a:p>
            <a:pPr defTabSz="552755"/>
            <a:endParaRPr sz="1088">
              <a:solidFill>
                <a:prstClr val="black"/>
              </a:solidFill>
              <a:latin typeface="Calibri"/>
            </a:endParaRPr>
          </a:p>
        </p:txBody>
      </p:sp>
      <p:sp>
        <p:nvSpPr>
          <p:cNvPr id="29" name="object 59"/>
          <p:cNvSpPr txBox="1"/>
          <p:nvPr userDrawn="1"/>
        </p:nvSpPr>
        <p:spPr>
          <a:xfrm>
            <a:off x="5107445" y="2365662"/>
            <a:ext cx="829179" cy="402161"/>
          </a:xfrm>
          <a:prstGeom prst="rect">
            <a:avLst/>
          </a:prstGeom>
        </p:spPr>
        <p:txBody>
          <a:bodyPr vert="horz" wrap="square" lIns="0" tIns="0" rIns="0" bIns="0" rtlCol="0">
            <a:spAutoFit/>
          </a:bodyPr>
          <a:lstStyle/>
          <a:p>
            <a:pPr marL="7677" marR="3071" defTabSz="552755">
              <a:lnSpc>
                <a:spcPct val="108300"/>
              </a:lnSpc>
            </a:pPr>
            <a:r>
              <a:rPr sz="605" b="1">
                <a:solidFill>
                  <a:srgbClr val="E03A3E"/>
                </a:solidFill>
                <a:latin typeface="Arial"/>
                <a:cs typeface="Arial"/>
              </a:rPr>
              <a:t>The </a:t>
            </a:r>
            <a:r>
              <a:rPr sz="605" b="1" spc="-3">
                <a:solidFill>
                  <a:srgbClr val="E03A3E"/>
                </a:solidFill>
                <a:latin typeface="Arial"/>
                <a:cs typeface="Arial"/>
              </a:rPr>
              <a:t>BTI </a:t>
            </a:r>
            <a:r>
              <a:rPr sz="605" b="1" spc="-6">
                <a:solidFill>
                  <a:srgbClr val="E03A3E"/>
                </a:solidFill>
                <a:latin typeface="Arial"/>
                <a:cs typeface="Arial"/>
              </a:rPr>
              <a:t>Innovation  </a:t>
            </a:r>
            <a:r>
              <a:rPr sz="605" b="1" spc="-3">
                <a:solidFill>
                  <a:srgbClr val="E03A3E"/>
                </a:solidFill>
                <a:latin typeface="Arial"/>
                <a:cs typeface="Arial"/>
              </a:rPr>
              <a:t>Champions 2019  </a:t>
            </a:r>
            <a:r>
              <a:rPr sz="605" spc="-18">
                <a:solidFill>
                  <a:srgbClr val="E03A3E"/>
                </a:solidFill>
                <a:latin typeface="Arial"/>
                <a:cs typeface="Arial"/>
              </a:rPr>
              <a:t>Ranked</a:t>
            </a:r>
            <a:r>
              <a:rPr sz="605" spc="-45">
                <a:solidFill>
                  <a:srgbClr val="E03A3E"/>
                </a:solidFill>
                <a:latin typeface="Arial"/>
                <a:cs typeface="Arial"/>
              </a:rPr>
              <a:t> </a:t>
            </a:r>
            <a:r>
              <a:rPr sz="605" spc="-12">
                <a:solidFill>
                  <a:srgbClr val="E03A3E"/>
                </a:solidFill>
                <a:latin typeface="Arial"/>
                <a:cs typeface="Arial"/>
              </a:rPr>
              <a:t>among</a:t>
            </a:r>
            <a:r>
              <a:rPr sz="605" spc="-45">
                <a:solidFill>
                  <a:srgbClr val="E03A3E"/>
                </a:solidFill>
                <a:latin typeface="Arial"/>
                <a:cs typeface="Arial"/>
              </a:rPr>
              <a:t> </a:t>
            </a:r>
            <a:r>
              <a:rPr sz="605" spc="-9">
                <a:solidFill>
                  <a:srgbClr val="E03A3E"/>
                </a:solidFill>
                <a:latin typeface="Arial"/>
                <a:cs typeface="Arial"/>
              </a:rPr>
              <a:t>the</a:t>
            </a:r>
            <a:r>
              <a:rPr sz="605" spc="-45">
                <a:solidFill>
                  <a:srgbClr val="E03A3E"/>
                </a:solidFill>
                <a:latin typeface="Arial"/>
                <a:cs typeface="Arial"/>
              </a:rPr>
              <a:t> </a:t>
            </a:r>
            <a:r>
              <a:rPr sz="605" spc="6">
                <a:solidFill>
                  <a:srgbClr val="E03A3E"/>
                </a:solidFill>
                <a:latin typeface="Arial"/>
                <a:cs typeface="Arial"/>
              </a:rPr>
              <a:t>top</a:t>
            </a:r>
            <a:r>
              <a:rPr sz="605" spc="-45">
                <a:solidFill>
                  <a:srgbClr val="E03A3E"/>
                </a:solidFill>
                <a:latin typeface="Arial"/>
                <a:cs typeface="Arial"/>
              </a:rPr>
              <a:t> </a:t>
            </a:r>
            <a:r>
              <a:rPr sz="605" spc="-3">
                <a:solidFill>
                  <a:srgbClr val="E03A3E"/>
                </a:solidFill>
                <a:latin typeface="Arial"/>
                <a:cs typeface="Arial"/>
              </a:rPr>
              <a:t>5  most </a:t>
            </a:r>
            <a:r>
              <a:rPr sz="605" spc="-18">
                <a:solidFill>
                  <a:srgbClr val="E03A3E"/>
                </a:solidFill>
                <a:latin typeface="Arial"/>
                <a:cs typeface="Arial"/>
              </a:rPr>
              <a:t>innovative </a:t>
            </a:r>
            <a:r>
              <a:rPr sz="605" spc="-9">
                <a:solidFill>
                  <a:srgbClr val="E03A3E"/>
                </a:solidFill>
                <a:latin typeface="Arial"/>
                <a:cs typeface="Arial"/>
              </a:rPr>
              <a:t>law</a:t>
            </a:r>
            <a:r>
              <a:rPr sz="605" spc="-106">
                <a:solidFill>
                  <a:srgbClr val="E03A3E"/>
                </a:solidFill>
                <a:latin typeface="Arial"/>
                <a:cs typeface="Arial"/>
              </a:rPr>
              <a:t> </a:t>
            </a:r>
            <a:r>
              <a:rPr sz="605" spc="-12">
                <a:solidFill>
                  <a:srgbClr val="E03A3E"/>
                </a:solidFill>
                <a:latin typeface="Arial"/>
                <a:cs typeface="Arial"/>
              </a:rPr>
              <a:t>firms</a:t>
            </a:r>
            <a:endParaRPr sz="605">
              <a:solidFill>
                <a:srgbClr val="E03A3E"/>
              </a:solidFill>
              <a:latin typeface="Arial"/>
              <a:cs typeface="Arial"/>
            </a:endParaRPr>
          </a:p>
        </p:txBody>
      </p:sp>
      <p:sp>
        <p:nvSpPr>
          <p:cNvPr id="30" name="object 63"/>
          <p:cNvSpPr/>
          <p:nvPr userDrawn="1"/>
        </p:nvSpPr>
        <p:spPr>
          <a:xfrm>
            <a:off x="3199618" y="1404053"/>
            <a:ext cx="1310947" cy="2452604"/>
          </a:xfrm>
          <a:custGeom>
            <a:avLst/>
            <a:gdLst/>
            <a:ahLst/>
            <a:cxnLst/>
            <a:rect l="l" t="t" r="r" b="b"/>
            <a:pathLst>
              <a:path w="2168525" h="4057015">
                <a:moveTo>
                  <a:pt x="0" y="4056786"/>
                </a:moveTo>
                <a:lnTo>
                  <a:pt x="2168296" y="4056786"/>
                </a:lnTo>
                <a:lnTo>
                  <a:pt x="2168296" y="0"/>
                </a:lnTo>
                <a:lnTo>
                  <a:pt x="0" y="0"/>
                </a:lnTo>
                <a:lnTo>
                  <a:pt x="0" y="4056786"/>
                </a:lnTo>
                <a:close/>
              </a:path>
            </a:pathLst>
          </a:custGeom>
          <a:ln w="25399">
            <a:solidFill>
              <a:srgbClr val="E03A3E"/>
            </a:solidFill>
          </a:ln>
        </p:spPr>
        <p:txBody>
          <a:bodyPr wrap="square" lIns="0" tIns="0" rIns="0" bIns="0" rtlCol="0"/>
          <a:lstStyle/>
          <a:p>
            <a:pPr defTabSz="552755"/>
            <a:endParaRPr sz="1088">
              <a:solidFill>
                <a:prstClr val="black"/>
              </a:solidFill>
              <a:latin typeface="Calibri"/>
            </a:endParaRPr>
          </a:p>
        </p:txBody>
      </p:sp>
      <p:sp>
        <p:nvSpPr>
          <p:cNvPr id="32" name="object 65"/>
          <p:cNvSpPr txBox="1"/>
          <p:nvPr userDrawn="1"/>
        </p:nvSpPr>
        <p:spPr>
          <a:xfrm>
            <a:off x="329652" y="232482"/>
            <a:ext cx="1909798" cy="1116331"/>
          </a:xfrm>
          <a:prstGeom prst="rect">
            <a:avLst/>
          </a:prstGeom>
        </p:spPr>
        <p:txBody>
          <a:bodyPr vert="horz" wrap="square" lIns="0" tIns="0" rIns="0" bIns="0" rtlCol="0">
            <a:spAutoFit/>
          </a:bodyPr>
          <a:lstStyle/>
          <a:p>
            <a:pPr marL="7677" defTabSz="552755"/>
            <a:r>
              <a:rPr sz="7254" b="1" spc="-133">
                <a:solidFill>
                  <a:srgbClr val="FFFFFF"/>
                </a:solidFill>
                <a:latin typeface="Arial"/>
                <a:cs typeface="Arial"/>
              </a:rPr>
              <a:t>Why</a:t>
            </a:r>
            <a:endParaRPr sz="7254">
              <a:solidFill>
                <a:prstClr val="black"/>
              </a:solidFill>
              <a:latin typeface="Arial"/>
              <a:cs typeface="Arial"/>
            </a:endParaRPr>
          </a:p>
        </p:txBody>
      </p:sp>
      <p:sp>
        <p:nvSpPr>
          <p:cNvPr id="33" name="object 66"/>
          <p:cNvSpPr txBox="1"/>
          <p:nvPr userDrawn="1"/>
        </p:nvSpPr>
        <p:spPr>
          <a:xfrm>
            <a:off x="419101" y="1200759"/>
            <a:ext cx="1317227" cy="241926"/>
          </a:xfrm>
          <a:prstGeom prst="rect">
            <a:avLst/>
          </a:prstGeom>
        </p:spPr>
        <p:txBody>
          <a:bodyPr vert="horz" wrap="square" lIns="0" tIns="0" rIns="0" bIns="0" rtlCol="0">
            <a:spAutoFit/>
          </a:bodyPr>
          <a:lstStyle/>
          <a:p>
            <a:pPr marL="7677" defTabSz="552755"/>
            <a:r>
              <a:rPr sz="1572" spc="57">
                <a:solidFill>
                  <a:srgbClr val="FFFFFF"/>
                </a:solidFill>
                <a:latin typeface="Arial" panose="020B0604020202020204" pitchFamily="34" charset="0"/>
                <a:cs typeface="Arial" panose="020B0604020202020204" pitchFamily="34" charset="0"/>
              </a:rPr>
              <a:t>Reed</a:t>
            </a:r>
            <a:r>
              <a:rPr sz="1572" spc="100">
                <a:solidFill>
                  <a:srgbClr val="FFFFFF"/>
                </a:solidFill>
                <a:latin typeface="Arial" panose="020B0604020202020204" pitchFamily="34" charset="0"/>
                <a:cs typeface="Arial" panose="020B0604020202020204" pitchFamily="34" charset="0"/>
              </a:rPr>
              <a:t> </a:t>
            </a:r>
            <a:r>
              <a:rPr sz="1572" spc="79">
                <a:solidFill>
                  <a:srgbClr val="FFFFFF"/>
                </a:solidFill>
                <a:latin typeface="Arial" panose="020B0604020202020204" pitchFamily="34" charset="0"/>
                <a:cs typeface="Arial" panose="020B0604020202020204" pitchFamily="34" charset="0"/>
              </a:rPr>
              <a:t>Smith?</a:t>
            </a:r>
            <a:endParaRPr sz="1572">
              <a:solidFill>
                <a:prstClr val="black"/>
              </a:solidFill>
              <a:latin typeface="Arial" panose="020B0604020202020204" pitchFamily="34" charset="0"/>
              <a:cs typeface="Arial" panose="020B0604020202020204" pitchFamily="34" charset="0"/>
            </a:endParaRPr>
          </a:p>
        </p:txBody>
      </p:sp>
      <p:sp>
        <p:nvSpPr>
          <p:cNvPr id="34" name="object 67"/>
          <p:cNvSpPr/>
          <p:nvPr userDrawn="1"/>
        </p:nvSpPr>
        <p:spPr>
          <a:xfrm>
            <a:off x="7544584" y="3909542"/>
            <a:ext cx="304800" cy="267564"/>
          </a:xfrm>
          <a:custGeom>
            <a:avLst/>
            <a:gdLst/>
            <a:ahLst/>
            <a:cxnLst/>
            <a:rect l="l" t="t" r="r" b="b"/>
            <a:pathLst>
              <a:path w="504190" h="442595">
                <a:moveTo>
                  <a:pt x="502284" y="0"/>
                </a:moveTo>
                <a:lnTo>
                  <a:pt x="456282" y="5273"/>
                </a:lnTo>
                <a:lnTo>
                  <a:pt x="417131" y="20330"/>
                </a:lnTo>
                <a:lnTo>
                  <a:pt x="384610" y="44026"/>
                </a:lnTo>
                <a:lnTo>
                  <a:pt x="358498" y="75215"/>
                </a:lnTo>
                <a:lnTo>
                  <a:pt x="338574" y="112753"/>
                </a:lnTo>
                <a:lnTo>
                  <a:pt x="324616" y="155494"/>
                </a:lnTo>
                <a:lnTo>
                  <a:pt x="316403" y="202293"/>
                </a:lnTo>
                <a:lnTo>
                  <a:pt x="313715" y="252006"/>
                </a:lnTo>
                <a:lnTo>
                  <a:pt x="313715" y="442290"/>
                </a:lnTo>
                <a:lnTo>
                  <a:pt x="503999" y="442290"/>
                </a:lnTo>
                <a:lnTo>
                  <a:pt x="503999" y="252006"/>
                </a:lnTo>
                <a:lnTo>
                  <a:pt x="402856" y="252006"/>
                </a:lnTo>
                <a:lnTo>
                  <a:pt x="405791" y="204432"/>
                </a:lnTo>
                <a:lnTo>
                  <a:pt x="415639" y="159410"/>
                </a:lnTo>
                <a:lnTo>
                  <a:pt x="433961" y="121545"/>
                </a:lnTo>
                <a:lnTo>
                  <a:pt x="462322" y="95448"/>
                </a:lnTo>
                <a:lnTo>
                  <a:pt x="502284" y="85725"/>
                </a:lnTo>
                <a:lnTo>
                  <a:pt x="502284" y="0"/>
                </a:lnTo>
                <a:close/>
              </a:path>
              <a:path w="504190" h="442595">
                <a:moveTo>
                  <a:pt x="188569" y="0"/>
                </a:moveTo>
                <a:lnTo>
                  <a:pt x="142567" y="5273"/>
                </a:lnTo>
                <a:lnTo>
                  <a:pt x="103416" y="20330"/>
                </a:lnTo>
                <a:lnTo>
                  <a:pt x="70895" y="44026"/>
                </a:lnTo>
                <a:lnTo>
                  <a:pt x="44783" y="75215"/>
                </a:lnTo>
                <a:lnTo>
                  <a:pt x="24858" y="112753"/>
                </a:lnTo>
                <a:lnTo>
                  <a:pt x="10900" y="155494"/>
                </a:lnTo>
                <a:lnTo>
                  <a:pt x="2688" y="202293"/>
                </a:lnTo>
                <a:lnTo>
                  <a:pt x="0" y="252006"/>
                </a:lnTo>
                <a:lnTo>
                  <a:pt x="0" y="442290"/>
                </a:lnTo>
                <a:lnTo>
                  <a:pt x="190284" y="442290"/>
                </a:lnTo>
                <a:lnTo>
                  <a:pt x="190284" y="252006"/>
                </a:lnTo>
                <a:lnTo>
                  <a:pt x="89141" y="252006"/>
                </a:lnTo>
                <a:lnTo>
                  <a:pt x="92076" y="204432"/>
                </a:lnTo>
                <a:lnTo>
                  <a:pt x="101923" y="159410"/>
                </a:lnTo>
                <a:lnTo>
                  <a:pt x="120246" y="121545"/>
                </a:lnTo>
                <a:lnTo>
                  <a:pt x="148607" y="95448"/>
                </a:lnTo>
                <a:lnTo>
                  <a:pt x="188569" y="85725"/>
                </a:lnTo>
                <a:lnTo>
                  <a:pt x="188569" y="0"/>
                </a:lnTo>
                <a:close/>
              </a:path>
            </a:pathLst>
          </a:custGeom>
          <a:solidFill>
            <a:srgbClr val="E03A3E"/>
          </a:solidFill>
        </p:spPr>
        <p:txBody>
          <a:bodyPr wrap="square" lIns="0" tIns="0" rIns="0" bIns="0" rtlCol="0"/>
          <a:lstStyle/>
          <a:p>
            <a:pPr defTabSz="552755"/>
            <a:endParaRPr sz="1088">
              <a:solidFill>
                <a:prstClr val="black"/>
              </a:solidFill>
              <a:latin typeface="Calibri"/>
            </a:endParaRPr>
          </a:p>
        </p:txBody>
      </p:sp>
      <p:sp>
        <p:nvSpPr>
          <p:cNvPr id="35" name="object 68"/>
          <p:cNvSpPr/>
          <p:nvPr userDrawn="1"/>
        </p:nvSpPr>
        <p:spPr>
          <a:xfrm>
            <a:off x="8455012" y="5261521"/>
            <a:ext cx="304800" cy="267564"/>
          </a:xfrm>
          <a:custGeom>
            <a:avLst/>
            <a:gdLst/>
            <a:ahLst/>
            <a:cxnLst/>
            <a:rect l="l" t="t" r="r" b="b"/>
            <a:pathLst>
              <a:path w="504190" h="442595">
                <a:moveTo>
                  <a:pt x="190284" y="0"/>
                </a:moveTo>
                <a:lnTo>
                  <a:pt x="0" y="0"/>
                </a:lnTo>
                <a:lnTo>
                  <a:pt x="0" y="190284"/>
                </a:lnTo>
                <a:lnTo>
                  <a:pt x="101142" y="190284"/>
                </a:lnTo>
                <a:lnTo>
                  <a:pt x="98207" y="237857"/>
                </a:lnTo>
                <a:lnTo>
                  <a:pt x="88360" y="282880"/>
                </a:lnTo>
                <a:lnTo>
                  <a:pt x="70037" y="320744"/>
                </a:lnTo>
                <a:lnTo>
                  <a:pt x="41676" y="346841"/>
                </a:lnTo>
                <a:lnTo>
                  <a:pt x="1714" y="356565"/>
                </a:lnTo>
                <a:lnTo>
                  <a:pt x="1714" y="442290"/>
                </a:lnTo>
                <a:lnTo>
                  <a:pt x="47716" y="437016"/>
                </a:lnTo>
                <a:lnTo>
                  <a:pt x="86867" y="421959"/>
                </a:lnTo>
                <a:lnTo>
                  <a:pt x="119388" y="398263"/>
                </a:lnTo>
                <a:lnTo>
                  <a:pt x="145500" y="367074"/>
                </a:lnTo>
                <a:lnTo>
                  <a:pt x="165425" y="329536"/>
                </a:lnTo>
                <a:lnTo>
                  <a:pt x="179383" y="286795"/>
                </a:lnTo>
                <a:lnTo>
                  <a:pt x="187595" y="239996"/>
                </a:lnTo>
                <a:lnTo>
                  <a:pt x="190284" y="190284"/>
                </a:lnTo>
                <a:lnTo>
                  <a:pt x="190284" y="0"/>
                </a:lnTo>
                <a:close/>
              </a:path>
              <a:path w="504190" h="442595">
                <a:moveTo>
                  <a:pt x="503999" y="0"/>
                </a:moveTo>
                <a:lnTo>
                  <a:pt x="313715" y="0"/>
                </a:lnTo>
                <a:lnTo>
                  <a:pt x="313715" y="190284"/>
                </a:lnTo>
                <a:lnTo>
                  <a:pt x="414858" y="190284"/>
                </a:lnTo>
                <a:lnTo>
                  <a:pt x="411923" y="237857"/>
                </a:lnTo>
                <a:lnTo>
                  <a:pt x="402075" y="282880"/>
                </a:lnTo>
                <a:lnTo>
                  <a:pt x="383753" y="320744"/>
                </a:lnTo>
                <a:lnTo>
                  <a:pt x="355392" y="346841"/>
                </a:lnTo>
                <a:lnTo>
                  <a:pt x="315429" y="356565"/>
                </a:lnTo>
                <a:lnTo>
                  <a:pt x="315429" y="442290"/>
                </a:lnTo>
                <a:lnTo>
                  <a:pt x="361432" y="437016"/>
                </a:lnTo>
                <a:lnTo>
                  <a:pt x="400583" y="421959"/>
                </a:lnTo>
                <a:lnTo>
                  <a:pt x="433103" y="398263"/>
                </a:lnTo>
                <a:lnTo>
                  <a:pt x="459216" y="367074"/>
                </a:lnTo>
                <a:lnTo>
                  <a:pt x="479140" y="329536"/>
                </a:lnTo>
                <a:lnTo>
                  <a:pt x="493098" y="286795"/>
                </a:lnTo>
                <a:lnTo>
                  <a:pt x="501311" y="239996"/>
                </a:lnTo>
                <a:lnTo>
                  <a:pt x="503999" y="190284"/>
                </a:lnTo>
                <a:lnTo>
                  <a:pt x="503999" y="0"/>
                </a:lnTo>
                <a:close/>
              </a:path>
            </a:pathLst>
          </a:custGeom>
          <a:solidFill>
            <a:srgbClr val="E03A3E"/>
          </a:solidFill>
        </p:spPr>
        <p:txBody>
          <a:bodyPr wrap="square" lIns="0" tIns="0" rIns="0" bIns="0" rtlCol="0"/>
          <a:lstStyle/>
          <a:p>
            <a:pPr defTabSz="552755"/>
            <a:endParaRPr sz="1088">
              <a:solidFill>
                <a:prstClr val="black"/>
              </a:solidFill>
              <a:latin typeface="Calibri"/>
            </a:endParaRPr>
          </a:p>
        </p:txBody>
      </p:sp>
      <p:sp>
        <p:nvSpPr>
          <p:cNvPr id="37" name="object 70"/>
          <p:cNvSpPr/>
          <p:nvPr userDrawn="1"/>
        </p:nvSpPr>
        <p:spPr>
          <a:xfrm>
            <a:off x="3243438" y="1494828"/>
            <a:ext cx="304800" cy="267564"/>
          </a:xfrm>
          <a:custGeom>
            <a:avLst/>
            <a:gdLst/>
            <a:ahLst/>
            <a:cxnLst/>
            <a:rect l="l" t="t" r="r" b="b"/>
            <a:pathLst>
              <a:path w="504189" h="442594">
                <a:moveTo>
                  <a:pt x="502285" y="0"/>
                </a:moveTo>
                <a:lnTo>
                  <a:pt x="456282" y="5273"/>
                </a:lnTo>
                <a:lnTo>
                  <a:pt x="417131" y="20330"/>
                </a:lnTo>
                <a:lnTo>
                  <a:pt x="384610" y="44026"/>
                </a:lnTo>
                <a:lnTo>
                  <a:pt x="358498" y="75215"/>
                </a:lnTo>
                <a:lnTo>
                  <a:pt x="338574" y="112753"/>
                </a:lnTo>
                <a:lnTo>
                  <a:pt x="324616" y="155494"/>
                </a:lnTo>
                <a:lnTo>
                  <a:pt x="316403" y="202293"/>
                </a:lnTo>
                <a:lnTo>
                  <a:pt x="313715" y="252006"/>
                </a:lnTo>
                <a:lnTo>
                  <a:pt x="313715" y="442290"/>
                </a:lnTo>
                <a:lnTo>
                  <a:pt x="503999" y="442290"/>
                </a:lnTo>
                <a:lnTo>
                  <a:pt x="503999" y="252006"/>
                </a:lnTo>
                <a:lnTo>
                  <a:pt x="402856" y="252006"/>
                </a:lnTo>
                <a:lnTo>
                  <a:pt x="405791" y="204432"/>
                </a:lnTo>
                <a:lnTo>
                  <a:pt x="415639" y="159410"/>
                </a:lnTo>
                <a:lnTo>
                  <a:pt x="433961" y="121545"/>
                </a:lnTo>
                <a:lnTo>
                  <a:pt x="462322" y="95448"/>
                </a:lnTo>
                <a:lnTo>
                  <a:pt x="502285" y="85724"/>
                </a:lnTo>
                <a:lnTo>
                  <a:pt x="502285" y="0"/>
                </a:lnTo>
                <a:close/>
              </a:path>
              <a:path w="504189" h="442594">
                <a:moveTo>
                  <a:pt x="188569" y="0"/>
                </a:moveTo>
                <a:lnTo>
                  <a:pt x="142567" y="5273"/>
                </a:lnTo>
                <a:lnTo>
                  <a:pt x="103416" y="20330"/>
                </a:lnTo>
                <a:lnTo>
                  <a:pt x="70895" y="44026"/>
                </a:lnTo>
                <a:lnTo>
                  <a:pt x="44783" y="75215"/>
                </a:lnTo>
                <a:lnTo>
                  <a:pt x="24858" y="112753"/>
                </a:lnTo>
                <a:lnTo>
                  <a:pt x="10900" y="155494"/>
                </a:lnTo>
                <a:lnTo>
                  <a:pt x="2688" y="202293"/>
                </a:lnTo>
                <a:lnTo>
                  <a:pt x="0" y="252006"/>
                </a:lnTo>
                <a:lnTo>
                  <a:pt x="0" y="442290"/>
                </a:lnTo>
                <a:lnTo>
                  <a:pt x="190284" y="442290"/>
                </a:lnTo>
                <a:lnTo>
                  <a:pt x="190284" y="252006"/>
                </a:lnTo>
                <a:lnTo>
                  <a:pt x="89141" y="252006"/>
                </a:lnTo>
                <a:lnTo>
                  <a:pt x="92076" y="204432"/>
                </a:lnTo>
                <a:lnTo>
                  <a:pt x="101923" y="159410"/>
                </a:lnTo>
                <a:lnTo>
                  <a:pt x="120246" y="121545"/>
                </a:lnTo>
                <a:lnTo>
                  <a:pt x="148607" y="95448"/>
                </a:lnTo>
                <a:lnTo>
                  <a:pt x="188569" y="85724"/>
                </a:lnTo>
                <a:lnTo>
                  <a:pt x="188569" y="0"/>
                </a:lnTo>
                <a:close/>
              </a:path>
            </a:pathLst>
          </a:custGeom>
          <a:solidFill>
            <a:srgbClr val="E03A3E"/>
          </a:solidFill>
        </p:spPr>
        <p:txBody>
          <a:bodyPr wrap="square" lIns="0" tIns="0" rIns="0" bIns="0" rtlCol="0"/>
          <a:lstStyle/>
          <a:p>
            <a:pPr defTabSz="552755"/>
            <a:endParaRPr sz="1088">
              <a:solidFill>
                <a:prstClr val="black"/>
              </a:solidFill>
              <a:latin typeface="Calibri"/>
            </a:endParaRPr>
          </a:p>
        </p:txBody>
      </p:sp>
      <p:sp>
        <p:nvSpPr>
          <p:cNvPr id="38" name="object 71"/>
          <p:cNvSpPr/>
          <p:nvPr userDrawn="1"/>
        </p:nvSpPr>
        <p:spPr>
          <a:xfrm>
            <a:off x="4157682" y="2982434"/>
            <a:ext cx="304800" cy="267564"/>
          </a:xfrm>
          <a:custGeom>
            <a:avLst/>
            <a:gdLst/>
            <a:ahLst/>
            <a:cxnLst/>
            <a:rect l="l" t="t" r="r" b="b"/>
            <a:pathLst>
              <a:path w="504190" h="442595">
                <a:moveTo>
                  <a:pt x="190284" y="0"/>
                </a:moveTo>
                <a:lnTo>
                  <a:pt x="0" y="0"/>
                </a:lnTo>
                <a:lnTo>
                  <a:pt x="0" y="190284"/>
                </a:lnTo>
                <a:lnTo>
                  <a:pt x="101142" y="190284"/>
                </a:lnTo>
                <a:lnTo>
                  <a:pt x="98207" y="237857"/>
                </a:lnTo>
                <a:lnTo>
                  <a:pt x="88360" y="282880"/>
                </a:lnTo>
                <a:lnTo>
                  <a:pt x="70037" y="320744"/>
                </a:lnTo>
                <a:lnTo>
                  <a:pt x="41676" y="346841"/>
                </a:lnTo>
                <a:lnTo>
                  <a:pt x="1714" y="356565"/>
                </a:lnTo>
                <a:lnTo>
                  <a:pt x="1714" y="442290"/>
                </a:lnTo>
                <a:lnTo>
                  <a:pt x="47716" y="437016"/>
                </a:lnTo>
                <a:lnTo>
                  <a:pt x="86867" y="421959"/>
                </a:lnTo>
                <a:lnTo>
                  <a:pt x="119388" y="398263"/>
                </a:lnTo>
                <a:lnTo>
                  <a:pt x="145500" y="367074"/>
                </a:lnTo>
                <a:lnTo>
                  <a:pt x="165425" y="329536"/>
                </a:lnTo>
                <a:lnTo>
                  <a:pt x="179383" y="286795"/>
                </a:lnTo>
                <a:lnTo>
                  <a:pt x="187595" y="239996"/>
                </a:lnTo>
                <a:lnTo>
                  <a:pt x="190284" y="190284"/>
                </a:lnTo>
                <a:lnTo>
                  <a:pt x="190284" y="0"/>
                </a:lnTo>
                <a:close/>
              </a:path>
              <a:path w="504190" h="442595">
                <a:moveTo>
                  <a:pt x="503999" y="0"/>
                </a:moveTo>
                <a:lnTo>
                  <a:pt x="313715" y="0"/>
                </a:lnTo>
                <a:lnTo>
                  <a:pt x="313715" y="190284"/>
                </a:lnTo>
                <a:lnTo>
                  <a:pt x="414858" y="190284"/>
                </a:lnTo>
                <a:lnTo>
                  <a:pt x="411923" y="237857"/>
                </a:lnTo>
                <a:lnTo>
                  <a:pt x="402075" y="282880"/>
                </a:lnTo>
                <a:lnTo>
                  <a:pt x="383753" y="320744"/>
                </a:lnTo>
                <a:lnTo>
                  <a:pt x="355392" y="346841"/>
                </a:lnTo>
                <a:lnTo>
                  <a:pt x="315429" y="356565"/>
                </a:lnTo>
                <a:lnTo>
                  <a:pt x="315429" y="442290"/>
                </a:lnTo>
                <a:lnTo>
                  <a:pt x="361432" y="437016"/>
                </a:lnTo>
                <a:lnTo>
                  <a:pt x="400583" y="421959"/>
                </a:lnTo>
                <a:lnTo>
                  <a:pt x="433103" y="398263"/>
                </a:lnTo>
                <a:lnTo>
                  <a:pt x="459216" y="367074"/>
                </a:lnTo>
                <a:lnTo>
                  <a:pt x="479140" y="329536"/>
                </a:lnTo>
                <a:lnTo>
                  <a:pt x="493098" y="286795"/>
                </a:lnTo>
                <a:lnTo>
                  <a:pt x="501311" y="239996"/>
                </a:lnTo>
                <a:lnTo>
                  <a:pt x="503999" y="190284"/>
                </a:lnTo>
                <a:lnTo>
                  <a:pt x="503999" y="0"/>
                </a:lnTo>
                <a:close/>
              </a:path>
            </a:pathLst>
          </a:custGeom>
          <a:solidFill>
            <a:srgbClr val="E03A3E"/>
          </a:solidFill>
        </p:spPr>
        <p:txBody>
          <a:bodyPr wrap="square" lIns="0" tIns="0" rIns="0" bIns="0" rtlCol="0"/>
          <a:lstStyle/>
          <a:p>
            <a:pPr defTabSz="552755"/>
            <a:endParaRPr sz="1088">
              <a:solidFill>
                <a:prstClr val="black"/>
              </a:solidFill>
              <a:latin typeface="Calibri"/>
            </a:endParaRPr>
          </a:p>
        </p:txBody>
      </p:sp>
      <p:sp>
        <p:nvSpPr>
          <p:cNvPr id="39" name="object 72"/>
          <p:cNvSpPr txBox="1"/>
          <p:nvPr userDrawn="1"/>
        </p:nvSpPr>
        <p:spPr>
          <a:xfrm>
            <a:off x="3308494" y="1822606"/>
            <a:ext cx="1041464" cy="1163395"/>
          </a:xfrm>
          <a:prstGeom prst="rect">
            <a:avLst/>
          </a:prstGeom>
        </p:spPr>
        <p:txBody>
          <a:bodyPr vert="horz" wrap="square" lIns="0" tIns="0" rIns="0" bIns="0" rtlCol="0">
            <a:spAutoFit/>
          </a:bodyPr>
          <a:lstStyle/>
          <a:p>
            <a:pPr marL="7677" marR="3071" defTabSz="552755">
              <a:lnSpc>
                <a:spcPct val="104900"/>
              </a:lnSpc>
            </a:pPr>
            <a:r>
              <a:rPr sz="725" spc="-15">
                <a:solidFill>
                  <a:srgbClr val="E03A3E"/>
                </a:solidFill>
                <a:latin typeface="Arial"/>
                <a:cs typeface="Arial"/>
              </a:rPr>
              <a:t>Reed </a:t>
            </a:r>
            <a:r>
              <a:rPr sz="725" spc="-3">
                <a:solidFill>
                  <a:srgbClr val="E03A3E"/>
                </a:solidFill>
                <a:latin typeface="Arial"/>
                <a:cs typeface="Arial"/>
              </a:rPr>
              <a:t>Smith </a:t>
            </a:r>
            <a:r>
              <a:rPr sz="725" spc="9">
                <a:solidFill>
                  <a:srgbClr val="E03A3E"/>
                </a:solidFill>
                <a:latin typeface="Arial"/>
                <a:cs typeface="Arial"/>
              </a:rPr>
              <a:t>took </a:t>
            </a:r>
            <a:r>
              <a:rPr sz="725" spc="-3">
                <a:solidFill>
                  <a:srgbClr val="E03A3E"/>
                </a:solidFill>
                <a:latin typeface="Arial"/>
                <a:cs typeface="Arial"/>
              </a:rPr>
              <a:t>the</a:t>
            </a:r>
            <a:r>
              <a:rPr sz="725" spc="-88">
                <a:solidFill>
                  <a:srgbClr val="E03A3E"/>
                </a:solidFill>
                <a:latin typeface="Arial"/>
                <a:cs typeface="Arial"/>
              </a:rPr>
              <a:t> </a:t>
            </a:r>
            <a:r>
              <a:rPr sz="725" spc="-3">
                <a:solidFill>
                  <a:srgbClr val="E03A3E"/>
                </a:solidFill>
                <a:latin typeface="Arial"/>
                <a:cs typeface="Arial"/>
              </a:rPr>
              <a:t>time  </a:t>
            </a:r>
            <a:r>
              <a:rPr sz="725" spc="15">
                <a:solidFill>
                  <a:srgbClr val="E03A3E"/>
                </a:solidFill>
                <a:latin typeface="Arial"/>
                <a:cs typeface="Arial"/>
              </a:rPr>
              <a:t>to </a:t>
            </a:r>
            <a:r>
              <a:rPr sz="725" spc="-3">
                <a:solidFill>
                  <a:srgbClr val="E03A3E"/>
                </a:solidFill>
                <a:latin typeface="Arial"/>
                <a:cs typeface="Arial"/>
              </a:rPr>
              <a:t>understand our </a:t>
            </a:r>
            <a:r>
              <a:rPr sz="725" spc="-12">
                <a:solidFill>
                  <a:srgbClr val="E03A3E"/>
                </a:solidFill>
                <a:latin typeface="Arial"/>
                <a:cs typeface="Arial"/>
              </a:rPr>
              <a:t>needs  </a:t>
            </a:r>
            <a:r>
              <a:rPr sz="725" spc="-3">
                <a:solidFill>
                  <a:srgbClr val="E03A3E"/>
                </a:solidFill>
                <a:latin typeface="Arial"/>
                <a:cs typeface="Arial"/>
              </a:rPr>
              <a:t>and </a:t>
            </a:r>
            <a:r>
              <a:rPr sz="725" spc="-6">
                <a:solidFill>
                  <a:srgbClr val="E03A3E"/>
                </a:solidFill>
                <a:latin typeface="Arial"/>
                <a:cs typeface="Arial"/>
              </a:rPr>
              <a:t>then </a:t>
            </a:r>
            <a:r>
              <a:rPr sz="725" spc="3">
                <a:solidFill>
                  <a:srgbClr val="E03A3E"/>
                </a:solidFill>
                <a:latin typeface="Arial"/>
                <a:cs typeface="Arial"/>
              </a:rPr>
              <a:t>acted </a:t>
            </a:r>
            <a:r>
              <a:rPr sz="725">
                <a:solidFill>
                  <a:srgbClr val="E03A3E"/>
                </a:solidFill>
                <a:latin typeface="Arial"/>
                <a:cs typeface="Arial"/>
              </a:rPr>
              <a:t>upon  </a:t>
            </a:r>
            <a:r>
              <a:rPr sz="725" spc="-3">
                <a:solidFill>
                  <a:srgbClr val="E03A3E"/>
                </a:solidFill>
                <a:latin typeface="Arial"/>
                <a:cs typeface="Arial"/>
              </a:rPr>
              <a:t>them. </a:t>
            </a:r>
            <a:r>
              <a:rPr sz="725" spc="-9">
                <a:solidFill>
                  <a:srgbClr val="E03A3E"/>
                </a:solidFill>
                <a:latin typeface="Arial"/>
                <a:cs typeface="Arial"/>
              </a:rPr>
              <a:t>It’s </a:t>
            </a:r>
            <a:r>
              <a:rPr sz="725" spc="6">
                <a:solidFill>
                  <a:srgbClr val="E03A3E"/>
                </a:solidFill>
                <a:latin typeface="Arial"/>
                <a:cs typeface="Arial"/>
              </a:rPr>
              <a:t>not </a:t>
            </a:r>
            <a:r>
              <a:rPr sz="725">
                <a:solidFill>
                  <a:srgbClr val="E03A3E"/>
                </a:solidFill>
                <a:latin typeface="Arial"/>
                <a:cs typeface="Arial"/>
              </a:rPr>
              <a:t>often that  we </a:t>
            </a:r>
            <a:r>
              <a:rPr sz="725" spc="-21">
                <a:solidFill>
                  <a:srgbClr val="E03A3E"/>
                </a:solidFill>
                <a:latin typeface="Arial"/>
                <a:cs typeface="Arial"/>
              </a:rPr>
              <a:t>are </a:t>
            </a:r>
            <a:r>
              <a:rPr sz="725" spc="-6">
                <a:solidFill>
                  <a:srgbClr val="E03A3E"/>
                </a:solidFill>
                <a:latin typeface="Arial"/>
                <a:cs typeface="Arial"/>
              </a:rPr>
              <a:t>asked </a:t>
            </a:r>
            <a:r>
              <a:rPr sz="725" spc="15">
                <a:solidFill>
                  <a:srgbClr val="E03A3E"/>
                </a:solidFill>
                <a:latin typeface="Arial"/>
                <a:cs typeface="Arial"/>
              </a:rPr>
              <a:t>to </a:t>
            </a:r>
            <a:r>
              <a:rPr sz="725" spc="-6">
                <a:solidFill>
                  <a:srgbClr val="E03A3E"/>
                </a:solidFill>
                <a:latin typeface="Arial"/>
                <a:cs typeface="Arial"/>
              </a:rPr>
              <a:t>provide  </a:t>
            </a:r>
            <a:r>
              <a:rPr sz="725" spc="-3">
                <a:solidFill>
                  <a:srgbClr val="E03A3E"/>
                </a:solidFill>
                <a:latin typeface="Arial"/>
                <a:cs typeface="Arial"/>
              </a:rPr>
              <a:t>feedback, and </a:t>
            </a:r>
            <a:r>
              <a:rPr sz="725" spc="-6">
                <a:solidFill>
                  <a:srgbClr val="E03A3E"/>
                </a:solidFill>
                <a:latin typeface="Arial"/>
                <a:cs typeface="Arial"/>
              </a:rPr>
              <a:t>it’s </a:t>
            </a:r>
            <a:r>
              <a:rPr sz="725" spc="-18">
                <a:solidFill>
                  <a:srgbClr val="E03A3E"/>
                </a:solidFill>
                <a:latin typeface="Arial"/>
                <a:cs typeface="Arial"/>
              </a:rPr>
              <a:t>even  rarer </a:t>
            </a:r>
            <a:r>
              <a:rPr sz="725" spc="3">
                <a:solidFill>
                  <a:srgbClr val="E03A3E"/>
                </a:solidFill>
                <a:latin typeface="Arial"/>
                <a:cs typeface="Arial"/>
              </a:rPr>
              <a:t>that </a:t>
            </a:r>
            <a:r>
              <a:rPr sz="725">
                <a:solidFill>
                  <a:srgbClr val="E03A3E"/>
                </a:solidFill>
                <a:latin typeface="Arial"/>
                <a:cs typeface="Arial"/>
              </a:rPr>
              <a:t>feedback </a:t>
            </a:r>
            <a:r>
              <a:rPr sz="725" spc="-12">
                <a:solidFill>
                  <a:srgbClr val="E03A3E"/>
                </a:solidFill>
                <a:latin typeface="Arial"/>
                <a:cs typeface="Arial"/>
              </a:rPr>
              <a:t>is  </a:t>
            </a:r>
            <a:r>
              <a:rPr sz="725" spc="-6">
                <a:solidFill>
                  <a:srgbClr val="E03A3E"/>
                </a:solidFill>
                <a:latin typeface="Arial"/>
                <a:cs typeface="Arial"/>
              </a:rPr>
              <a:t>then </a:t>
            </a:r>
            <a:r>
              <a:rPr sz="725">
                <a:solidFill>
                  <a:srgbClr val="E03A3E"/>
                </a:solidFill>
                <a:latin typeface="Arial"/>
                <a:cs typeface="Arial"/>
              </a:rPr>
              <a:t>turned </a:t>
            </a:r>
            <a:r>
              <a:rPr sz="725" spc="3">
                <a:solidFill>
                  <a:srgbClr val="E03A3E"/>
                </a:solidFill>
                <a:latin typeface="Arial"/>
                <a:cs typeface="Arial"/>
              </a:rPr>
              <a:t>into </a:t>
            </a:r>
            <a:r>
              <a:rPr sz="725" spc="-3">
                <a:solidFill>
                  <a:srgbClr val="E03A3E"/>
                </a:solidFill>
                <a:latin typeface="Arial"/>
                <a:cs typeface="Arial"/>
              </a:rPr>
              <a:t>positive  actions </a:t>
            </a:r>
            <a:r>
              <a:rPr sz="725" spc="3">
                <a:solidFill>
                  <a:srgbClr val="E03A3E"/>
                </a:solidFill>
                <a:latin typeface="Arial"/>
                <a:cs typeface="Arial"/>
              </a:rPr>
              <a:t>that </a:t>
            </a:r>
            <a:r>
              <a:rPr sz="725" spc="-3">
                <a:solidFill>
                  <a:srgbClr val="E03A3E"/>
                </a:solidFill>
                <a:latin typeface="Arial"/>
                <a:cs typeface="Arial"/>
              </a:rPr>
              <a:t>benefit </a:t>
            </a:r>
            <a:r>
              <a:rPr sz="725" spc="-6">
                <a:solidFill>
                  <a:srgbClr val="E03A3E"/>
                </a:solidFill>
                <a:latin typeface="Arial"/>
                <a:cs typeface="Arial"/>
              </a:rPr>
              <a:t>our  </a:t>
            </a:r>
            <a:r>
              <a:rPr sz="725" spc="-9">
                <a:solidFill>
                  <a:srgbClr val="E03A3E"/>
                </a:solidFill>
                <a:latin typeface="Arial"/>
                <a:cs typeface="Arial"/>
              </a:rPr>
              <a:t>business.</a:t>
            </a:r>
            <a:endParaRPr sz="725">
              <a:solidFill>
                <a:srgbClr val="E03A3E"/>
              </a:solidFill>
              <a:latin typeface="Arial"/>
              <a:cs typeface="Arial"/>
            </a:endParaRPr>
          </a:p>
        </p:txBody>
      </p:sp>
      <p:sp>
        <p:nvSpPr>
          <p:cNvPr id="40" name="object 73"/>
          <p:cNvSpPr txBox="1"/>
          <p:nvPr userDrawn="1"/>
        </p:nvSpPr>
        <p:spPr>
          <a:xfrm>
            <a:off x="3425574" y="3348184"/>
            <a:ext cx="973134" cy="372410"/>
          </a:xfrm>
          <a:prstGeom prst="rect">
            <a:avLst/>
          </a:prstGeom>
        </p:spPr>
        <p:txBody>
          <a:bodyPr vert="horz" wrap="square" lIns="0" tIns="0" rIns="0" bIns="0" rtlCol="0">
            <a:spAutoFit/>
          </a:bodyPr>
          <a:lstStyle/>
          <a:p>
            <a:pPr marL="406505" marR="3071" indent="8828" defTabSz="552755"/>
            <a:r>
              <a:rPr sz="605">
                <a:solidFill>
                  <a:srgbClr val="808285"/>
                </a:solidFill>
                <a:latin typeface="Arial"/>
                <a:cs typeface="Arial"/>
              </a:rPr>
              <a:t>Martyn</a:t>
            </a:r>
            <a:r>
              <a:rPr sz="605" spc="-60">
                <a:solidFill>
                  <a:srgbClr val="808285"/>
                </a:solidFill>
                <a:latin typeface="Arial"/>
                <a:cs typeface="Arial"/>
              </a:rPr>
              <a:t> </a:t>
            </a:r>
            <a:r>
              <a:rPr sz="605" spc="-15">
                <a:solidFill>
                  <a:srgbClr val="808285"/>
                </a:solidFill>
                <a:latin typeface="Arial"/>
                <a:cs typeface="Arial"/>
              </a:rPr>
              <a:t>Freeman  </a:t>
            </a:r>
            <a:r>
              <a:rPr sz="605" spc="-12">
                <a:solidFill>
                  <a:srgbClr val="808285"/>
                </a:solidFill>
                <a:latin typeface="Arial"/>
                <a:cs typeface="Arial"/>
              </a:rPr>
              <a:t>General</a:t>
            </a:r>
            <a:r>
              <a:rPr sz="605" spc="-51">
                <a:solidFill>
                  <a:srgbClr val="808285"/>
                </a:solidFill>
                <a:latin typeface="Arial"/>
                <a:cs typeface="Arial"/>
              </a:rPr>
              <a:t> </a:t>
            </a:r>
            <a:r>
              <a:rPr sz="605" spc="-9">
                <a:solidFill>
                  <a:srgbClr val="808285"/>
                </a:solidFill>
                <a:latin typeface="Arial"/>
                <a:cs typeface="Arial"/>
              </a:rPr>
              <a:t>Counsel</a:t>
            </a:r>
            <a:endParaRPr sz="605">
              <a:solidFill>
                <a:prstClr val="black"/>
              </a:solidFill>
              <a:latin typeface="Arial"/>
              <a:cs typeface="Arial"/>
            </a:endParaRPr>
          </a:p>
          <a:p>
            <a:pPr marL="7677" defTabSz="552755"/>
            <a:r>
              <a:rPr sz="605" spc="-6">
                <a:solidFill>
                  <a:srgbClr val="808285"/>
                </a:solidFill>
                <a:latin typeface="Arial"/>
                <a:cs typeface="Arial"/>
              </a:rPr>
              <a:t>Business </a:t>
            </a:r>
            <a:r>
              <a:rPr sz="605" spc="-24">
                <a:solidFill>
                  <a:srgbClr val="808285"/>
                </a:solidFill>
                <a:latin typeface="Arial"/>
                <a:cs typeface="Arial"/>
              </a:rPr>
              <a:t>&amp; </a:t>
            </a:r>
            <a:r>
              <a:rPr sz="605" spc="-9">
                <a:solidFill>
                  <a:srgbClr val="808285"/>
                </a:solidFill>
                <a:latin typeface="Arial"/>
                <a:cs typeface="Arial"/>
              </a:rPr>
              <a:t>Legal </a:t>
            </a:r>
            <a:r>
              <a:rPr sz="605" spc="-6">
                <a:solidFill>
                  <a:srgbClr val="808285"/>
                </a:solidFill>
                <a:latin typeface="Arial"/>
                <a:cs typeface="Arial"/>
              </a:rPr>
              <a:t>Counsel</a:t>
            </a:r>
            <a:r>
              <a:rPr sz="605" spc="-45">
                <a:solidFill>
                  <a:srgbClr val="808285"/>
                </a:solidFill>
                <a:latin typeface="Arial"/>
                <a:cs typeface="Arial"/>
              </a:rPr>
              <a:t> </a:t>
            </a:r>
            <a:r>
              <a:rPr sz="605" spc="-3">
                <a:solidFill>
                  <a:srgbClr val="808285"/>
                </a:solidFill>
                <a:latin typeface="Arial"/>
                <a:cs typeface="Arial"/>
              </a:rPr>
              <a:t>at</a:t>
            </a:r>
            <a:endParaRPr sz="605">
              <a:solidFill>
                <a:prstClr val="black"/>
              </a:solidFill>
              <a:latin typeface="Arial"/>
              <a:cs typeface="Arial"/>
            </a:endParaRPr>
          </a:p>
          <a:p>
            <a:pPr marL="432224" defTabSz="552755"/>
            <a:r>
              <a:rPr sz="605" spc="3">
                <a:solidFill>
                  <a:srgbClr val="808285"/>
                </a:solidFill>
                <a:latin typeface="Arial"/>
                <a:cs typeface="Arial"/>
              </a:rPr>
              <a:t>BBC</a:t>
            </a:r>
            <a:r>
              <a:rPr sz="605" spc="-54">
                <a:solidFill>
                  <a:srgbClr val="808285"/>
                </a:solidFill>
                <a:latin typeface="Arial"/>
                <a:cs typeface="Arial"/>
              </a:rPr>
              <a:t> </a:t>
            </a:r>
            <a:r>
              <a:rPr sz="605" spc="-6">
                <a:solidFill>
                  <a:srgbClr val="808285"/>
                </a:solidFill>
                <a:latin typeface="Arial"/>
                <a:cs typeface="Arial"/>
              </a:rPr>
              <a:t>Worldwide</a:t>
            </a:r>
            <a:endParaRPr sz="605">
              <a:solidFill>
                <a:prstClr val="black"/>
              </a:solidFill>
              <a:latin typeface="Arial"/>
              <a:cs typeface="Arial"/>
            </a:endParaRPr>
          </a:p>
        </p:txBody>
      </p:sp>
      <p:sp>
        <p:nvSpPr>
          <p:cNvPr id="41" name="object 74"/>
          <p:cNvSpPr txBox="1"/>
          <p:nvPr userDrawn="1"/>
        </p:nvSpPr>
        <p:spPr>
          <a:xfrm>
            <a:off x="4617007" y="1375283"/>
            <a:ext cx="608448" cy="111569"/>
          </a:xfrm>
          <a:prstGeom prst="rect">
            <a:avLst/>
          </a:prstGeom>
        </p:spPr>
        <p:txBody>
          <a:bodyPr vert="horz" wrap="square" lIns="0" tIns="0" rIns="0" bIns="0" rtlCol="0">
            <a:spAutoFit/>
          </a:bodyPr>
          <a:lstStyle/>
          <a:p>
            <a:pPr marL="7677" defTabSz="552755"/>
            <a:r>
              <a:rPr sz="725" spc="-3">
                <a:solidFill>
                  <a:srgbClr val="E03A3E"/>
                </a:solidFill>
                <a:latin typeface="Wingdings 3"/>
                <a:cs typeface="Wingdings 3"/>
              </a:rPr>
              <a:t></a:t>
            </a:r>
            <a:r>
              <a:rPr sz="725" spc="-3">
                <a:solidFill>
                  <a:srgbClr val="E03A3E"/>
                </a:solidFill>
                <a:latin typeface="Times New Roman"/>
                <a:cs typeface="Times New Roman"/>
              </a:rPr>
              <a:t> </a:t>
            </a:r>
            <a:r>
              <a:rPr sz="725" spc="3">
                <a:solidFill>
                  <a:srgbClr val="E03A3E"/>
                </a:solidFill>
                <a:latin typeface="Times New Roman"/>
                <a:cs typeface="Times New Roman"/>
              </a:rPr>
              <a:t> </a:t>
            </a:r>
            <a:r>
              <a:rPr sz="725" b="1" spc="-6">
                <a:solidFill>
                  <a:srgbClr val="E03A3E"/>
                </a:solidFill>
                <a:latin typeface="Arial"/>
                <a:cs typeface="Arial"/>
              </a:rPr>
              <a:t>Innovation</a:t>
            </a:r>
            <a:endParaRPr sz="725">
              <a:solidFill>
                <a:srgbClr val="E03A3E"/>
              </a:solidFill>
              <a:latin typeface="Arial"/>
              <a:cs typeface="Arial"/>
            </a:endParaRPr>
          </a:p>
        </p:txBody>
      </p:sp>
      <p:sp>
        <p:nvSpPr>
          <p:cNvPr id="42" name="object 75"/>
          <p:cNvSpPr txBox="1"/>
          <p:nvPr userDrawn="1"/>
        </p:nvSpPr>
        <p:spPr>
          <a:xfrm>
            <a:off x="4617008" y="1504561"/>
            <a:ext cx="1297895" cy="696281"/>
          </a:xfrm>
          <a:prstGeom prst="rect">
            <a:avLst/>
          </a:prstGeom>
        </p:spPr>
        <p:txBody>
          <a:bodyPr vert="horz" wrap="square" lIns="0" tIns="0" rIns="0" bIns="0" rtlCol="0">
            <a:spAutoFit/>
          </a:bodyPr>
          <a:lstStyle/>
          <a:p>
            <a:pPr marL="7677" marR="34547" defTabSz="552755">
              <a:lnSpc>
                <a:spcPct val="108300"/>
              </a:lnSpc>
            </a:pPr>
            <a:r>
              <a:rPr sz="605" spc="-24">
                <a:solidFill>
                  <a:srgbClr val="231F20"/>
                </a:solidFill>
                <a:latin typeface="Arial"/>
                <a:cs typeface="Arial"/>
              </a:rPr>
              <a:t>We </a:t>
            </a:r>
            <a:r>
              <a:rPr sz="605" spc="9">
                <a:solidFill>
                  <a:srgbClr val="231F20"/>
                </a:solidFill>
                <a:latin typeface="Arial"/>
                <a:cs typeface="Arial"/>
              </a:rPr>
              <a:t>take </a:t>
            </a:r>
            <a:r>
              <a:rPr sz="605" spc="-12">
                <a:solidFill>
                  <a:srgbClr val="231F20"/>
                </a:solidFill>
                <a:latin typeface="Arial"/>
                <a:cs typeface="Arial"/>
              </a:rPr>
              <a:t>a </a:t>
            </a:r>
            <a:r>
              <a:rPr sz="605" spc="6">
                <a:solidFill>
                  <a:srgbClr val="231F20"/>
                </a:solidFill>
                <a:latin typeface="Arial"/>
                <a:cs typeface="Arial"/>
              </a:rPr>
              <a:t>more </a:t>
            </a:r>
            <a:r>
              <a:rPr sz="605" spc="24">
                <a:solidFill>
                  <a:srgbClr val="231F20"/>
                </a:solidFill>
                <a:latin typeface="Arial"/>
                <a:cs typeface="Arial"/>
              </a:rPr>
              <a:t>“human” </a:t>
            </a:r>
            <a:r>
              <a:rPr sz="605" spc="15">
                <a:solidFill>
                  <a:srgbClr val="231F20"/>
                </a:solidFill>
                <a:latin typeface="Arial"/>
                <a:cs typeface="Arial"/>
              </a:rPr>
              <a:t>approach  </a:t>
            </a:r>
            <a:r>
              <a:rPr sz="605" spc="21">
                <a:solidFill>
                  <a:srgbClr val="231F20"/>
                </a:solidFill>
                <a:latin typeface="Arial"/>
                <a:cs typeface="Arial"/>
              </a:rPr>
              <a:t>to </a:t>
            </a:r>
            <a:r>
              <a:rPr sz="605" spc="12">
                <a:solidFill>
                  <a:srgbClr val="231F20"/>
                </a:solidFill>
                <a:latin typeface="Arial"/>
                <a:cs typeface="Arial"/>
              </a:rPr>
              <a:t>innovation. </a:t>
            </a:r>
            <a:r>
              <a:rPr sz="605" spc="3">
                <a:solidFill>
                  <a:srgbClr val="231F20"/>
                </a:solidFill>
                <a:latin typeface="Arial"/>
                <a:cs typeface="Arial"/>
              </a:rPr>
              <a:t>Our</a:t>
            </a:r>
            <a:r>
              <a:rPr sz="605" spc="9">
                <a:solidFill>
                  <a:srgbClr val="231F20"/>
                </a:solidFill>
                <a:latin typeface="Arial"/>
                <a:cs typeface="Arial"/>
              </a:rPr>
              <a:t> </a:t>
            </a:r>
            <a:r>
              <a:rPr sz="605" spc="18">
                <a:solidFill>
                  <a:srgbClr val="231F20"/>
                </a:solidFill>
                <a:latin typeface="Arial"/>
                <a:cs typeface="Arial"/>
              </a:rPr>
              <a:t>philosophy</a:t>
            </a:r>
            <a:endParaRPr sz="605">
              <a:solidFill>
                <a:prstClr val="black"/>
              </a:solidFill>
              <a:latin typeface="Arial"/>
              <a:cs typeface="Arial"/>
            </a:endParaRPr>
          </a:p>
          <a:p>
            <a:pPr marL="7677" marR="3071" defTabSz="552755">
              <a:lnSpc>
                <a:spcPct val="108300"/>
              </a:lnSpc>
            </a:pPr>
            <a:r>
              <a:rPr sz="605" spc="6">
                <a:solidFill>
                  <a:srgbClr val="231F20"/>
                </a:solidFill>
                <a:latin typeface="Arial"/>
                <a:cs typeface="Arial"/>
              </a:rPr>
              <a:t>is </a:t>
            </a:r>
            <a:r>
              <a:rPr sz="605" spc="21">
                <a:solidFill>
                  <a:srgbClr val="231F20"/>
                </a:solidFill>
                <a:latin typeface="Arial"/>
                <a:cs typeface="Arial"/>
              </a:rPr>
              <a:t>“people, </a:t>
            </a:r>
            <a:r>
              <a:rPr sz="605" spc="12">
                <a:solidFill>
                  <a:srgbClr val="231F20"/>
                </a:solidFill>
                <a:latin typeface="Arial"/>
                <a:cs typeface="Arial"/>
              </a:rPr>
              <a:t>process, </a:t>
            </a:r>
            <a:r>
              <a:rPr sz="605" spc="9">
                <a:solidFill>
                  <a:srgbClr val="231F20"/>
                </a:solidFill>
                <a:latin typeface="Arial"/>
                <a:cs typeface="Arial"/>
              </a:rPr>
              <a:t>and </a:t>
            </a:r>
            <a:r>
              <a:rPr sz="605" spc="12">
                <a:solidFill>
                  <a:srgbClr val="231F20"/>
                </a:solidFill>
                <a:latin typeface="Arial"/>
                <a:cs typeface="Arial"/>
              </a:rPr>
              <a:t>then  </a:t>
            </a:r>
            <a:r>
              <a:rPr sz="605" spc="15">
                <a:solidFill>
                  <a:srgbClr val="231F20"/>
                </a:solidFill>
                <a:latin typeface="Arial"/>
                <a:cs typeface="Arial"/>
              </a:rPr>
              <a:t>technology.” </a:t>
            </a:r>
            <a:r>
              <a:rPr sz="605" spc="-24">
                <a:solidFill>
                  <a:srgbClr val="231F20"/>
                </a:solidFill>
                <a:latin typeface="Arial"/>
                <a:cs typeface="Arial"/>
              </a:rPr>
              <a:t>We </a:t>
            </a:r>
            <a:r>
              <a:rPr sz="605" spc="9">
                <a:solidFill>
                  <a:srgbClr val="231F20"/>
                </a:solidFill>
                <a:latin typeface="Arial"/>
                <a:cs typeface="Arial"/>
              </a:rPr>
              <a:t>listen </a:t>
            </a:r>
            <a:r>
              <a:rPr sz="605" spc="21">
                <a:solidFill>
                  <a:srgbClr val="231F20"/>
                </a:solidFill>
                <a:latin typeface="Arial"/>
                <a:cs typeface="Arial"/>
              </a:rPr>
              <a:t>to </a:t>
            </a:r>
            <a:r>
              <a:rPr sz="605" spc="9">
                <a:solidFill>
                  <a:srgbClr val="231F20"/>
                </a:solidFill>
                <a:latin typeface="Arial"/>
                <a:cs typeface="Arial"/>
              </a:rPr>
              <a:t>our </a:t>
            </a:r>
            <a:r>
              <a:rPr sz="605" spc="15">
                <a:solidFill>
                  <a:srgbClr val="231F20"/>
                </a:solidFill>
                <a:latin typeface="Arial"/>
                <a:cs typeface="Arial"/>
              </a:rPr>
              <a:t>clients  </a:t>
            </a:r>
            <a:r>
              <a:rPr sz="605" spc="9">
                <a:solidFill>
                  <a:srgbClr val="231F20"/>
                </a:solidFill>
                <a:latin typeface="Arial"/>
                <a:cs typeface="Arial"/>
              </a:rPr>
              <a:t>and encourage </a:t>
            </a:r>
            <a:r>
              <a:rPr sz="605" spc="18">
                <a:solidFill>
                  <a:srgbClr val="231F20"/>
                </a:solidFill>
                <a:latin typeface="Arial"/>
                <a:cs typeface="Arial"/>
              </a:rPr>
              <a:t>co-creation </a:t>
            </a:r>
            <a:r>
              <a:rPr sz="605" spc="15">
                <a:solidFill>
                  <a:srgbClr val="231F20"/>
                </a:solidFill>
                <a:latin typeface="Arial"/>
                <a:cs typeface="Arial"/>
              </a:rPr>
              <a:t>and  collaboration, </a:t>
            </a:r>
            <a:r>
              <a:rPr sz="605" spc="21">
                <a:solidFill>
                  <a:srgbClr val="231F20"/>
                </a:solidFill>
                <a:latin typeface="Arial"/>
                <a:cs typeface="Arial"/>
              </a:rPr>
              <a:t>to </a:t>
            </a:r>
            <a:r>
              <a:rPr sz="605" spc="9">
                <a:solidFill>
                  <a:srgbClr val="231F20"/>
                </a:solidFill>
                <a:latin typeface="Arial"/>
                <a:cs typeface="Arial"/>
              </a:rPr>
              <a:t>create </a:t>
            </a:r>
            <a:r>
              <a:rPr sz="605" spc="15">
                <a:solidFill>
                  <a:srgbClr val="231F20"/>
                </a:solidFill>
                <a:latin typeface="Arial"/>
                <a:cs typeface="Arial"/>
              </a:rPr>
              <a:t>solutions  that </a:t>
            </a:r>
            <a:r>
              <a:rPr sz="605" spc="12">
                <a:solidFill>
                  <a:srgbClr val="231F20"/>
                </a:solidFill>
                <a:latin typeface="Arial"/>
                <a:cs typeface="Arial"/>
              </a:rPr>
              <a:t>truly </a:t>
            </a:r>
            <a:r>
              <a:rPr sz="605" spc="9">
                <a:solidFill>
                  <a:srgbClr val="231F20"/>
                </a:solidFill>
                <a:latin typeface="Arial"/>
                <a:cs typeface="Arial"/>
              </a:rPr>
              <a:t>meet their</a:t>
            </a:r>
            <a:r>
              <a:rPr sz="605" spc="60">
                <a:solidFill>
                  <a:srgbClr val="231F20"/>
                </a:solidFill>
                <a:latin typeface="Arial"/>
                <a:cs typeface="Arial"/>
              </a:rPr>
              <a:t> </a:t>
            </a:r>
            <a:r>
              <a:rPr sz="605" spc="9">
                <a:solidFill>
                  <a:srgbClr val="231F20"/>
                </a:solidFill>
                <a:latin typeface="Arial"/>
                <a:cs typeface="Arial"/>
              </a:rPr>
              <a:t>needs.</a:t>
            </a:r>
            <a:endParaRPr sz="605">
              <a:solidFill>
                <a:prstClr val="black"/>
              </a:solidFill>
              <a:latin typeface="Arial"/>
              <a:cs typeface="Arial"/>
            </a:endParaRPr>
          </a:p>
        </p:txBody>
      </p:sp>
      <p:sp>
        <p:nvSpPr>
          <p:cNvPr id="43" name="object 76"/>
          <p:cNvSpPr txBox="1"/>
          <p:nvPr userDrawn="1"/>
        </p:nvSpPr>
        <p:spPr>
          <a:xfrm>
            <a:off x="4617008" y="3086113"/>
            <a:ext cx="1297511" cy="820674"/>
          </a:xfrm>
          <a:prstGeom prst="rect">
            <a:avLst/>
          </a:prstGeom>
        </p:spPr>
        <p:txBody>
          <a:bodyPr vert="horz" wrap="square" lIns="0" tIns="0" rIns="0" bIns="0" rtlCol="0">
            <a:spAutoFit/>
          </a:bodyPr>
          <a:lstStyle/>
          <a:p>
            <a:pPr marL="7677" defTabSz="552755"/>
            <a:r>
              <a:rPr sz="725" spc="-3">
                <a:solidFill>
                  <a:srgbClr val="E31836"/>
                </a:solidFill>
                <a:latin typeface="Wingdings 3"/>
                <a:cs typeface="Wingdings 3"/>
              </a:rPr>
              <a:t></a:t>
            </a:r>
            <a:r>
              <a:rPr sz="725" spc="-3">
                <a:solidFill>
                  <a:srgbClr val="E31836"/>
                </a:solidFill>
                <a:latin typeface="Times New Roman"/>
                <a:cs typeface="Times New Roman"/>
              </a:rPr>
              <a:t> </a:t>
            </a:r>
            <a:r>
              <a:rPr sz="725" spc="12">
                <a:solidFill>
                  <a:srgbClr val="E31836"/>
                </a:solidFill>
                <a:latin typeface="Times New Roman"/>
                <a:cs typeface="Times New Roman"/>
              </a:rPr>
              <a:t> </a:t>
            </a:r>
            <a:r>
              <a:rPr sz="725" b="1" spc="-15">
                <a:solidFill>
                  <a:srgbClr val="E31836"/>
                </a:solidFill>
                <a:latin typeface="Arial"/>
                <a:cs typeface="Arial"/>
              </a:rPr>
              <a:t>Technology</a:t>
            </a:r>
            <a:endParaRPr sz="725">
              <a:solidFill>
                <a:prstClr val="black"/>
              </a:solidFill>
              <a:latin typeface="Arial"/>
              <a:cs typeface="Arial"/>
            </a:endParaRPr>
          </a:p>
          <a:p>
            <a:pPr marL="7677" marR="3071" defTabSz="552755">
              <a:lnSpc>
                <a:spcPct val="108300"/>
              </a:lnSpc>
              <a:spcBef>
                <a:spcPts val="145"/>
              </a:spcBef>
            </a:pPr>
            <a:r>
              <a:rPr sz="605" spc="-9">
                <a:solidFill>
                  <a:srgbClr val="231F20"/>
                </a:solidFill>
                <a:latin typeface="Arial"/>
                <a:cs typeface="Arial"/>
              </a:rPr>
              <a:t>Our </a:t>
            </a:r>
            <a:r>
              <a:rPr sz="605">
                <a:solidFill>
                  <a:srgbClr val="231F20"/>
                </a:solidFill>
                <a:latin typeface="Arial"/>
                <a:cs typeface="Arial"/>
              </a:rPr>
              <a:t>global </a:t>
            </a:r>
            <a:r>
              <a:rPr sz="605" spc="-3">
                <a:solidFill>
                  <a:srgbClr val="231F20"/>
                </a:solidFill>
                <a:latin typeface="Arial"/>
                <a:cs typeface="Arial"/>
              </a:rPr>
              <a:t>team is </a:t>
            </a:r>
            <a:r>
              <a:rPr sz="605" spc="3">
                <a:solidFill>
                  <a:srgbClr val="231F20"/>
                </a:solidFill>
                <a:latin typeface="Arial"/>
                <a:cs typeface="Arial"/>
              </a:rPr>
              <a:t>dedicated </a:t>
            </a:r>
            <a:r>
              <a:rPr sz="605" spc="9">
                <a:solidFill>
                  <a:srgbClr val="231F20"/>
                </a:solidFill>
                <a:latin typeface="Arial"/>
                <a:cs typeface="Arial"/>
              </a:rPr>
              <a:t>to  </a:t>
            </a:r>
            <a:r>
              <a:rPr sz="605" spc="-3">
                <a:solidFill>
                  <a:srgbClr val="231F20"/>
                </a:solidFill>
                <a:latin typeface="Arial"/>
                <a:cs typeface="Arial"/>
              </a:rPr>
              <a:t>creating smart solutions </a:t>
            </a:r>
            <a:r>
              <a:rPr sz="605" spc="12">
                <a:solidFill>
                  <a:srgbClr val="231F20"/>
                </a:solidFill>
                <a:latin typeface="Arial"/>
                <a:cs typeface="Arial"/>
              </a:rPr>
              <a:t>to </a:t>
            </a:r>
            <a:r>
              <a:rPr sz="605" spc="-3">
                <a:solidFill>
                  <a:srgbClr val="231F20"/>
                </a:solidFill>
                <a:latin typeface="Arial"/>
                <a:cs typeface="Arial"/>
              </a:rPr>
              <a:t>meet our  </a:t>
            </a:r>
            <a:r>
              <a:rPr sz="605" spc="3">
                <a:solidFill>
                  <a:srgbClr val="231F20"/>
                </a:solidFill>
                <a:latin typeface="Arial"/>
                <a:cs typeface="Arial"/>
              </a:rPr>
              <a:t>clients’ </a:t>
            </a:r>
            <a:r>
              <a:rPr sz="605" spc="-6">
                <a:solidFill>
                  <a:srgbClr val="231F20"/>
                </a:solidFill>
                <a:latin typeface="Arial"/>
                <a:cs typeface="Arial"/>
              </a:rPr>
              <a:t>needs </a:t>
            </a:r>
            <a:r>
              <a:rPr sz="605" spc="-3">
                <a:solidFill>
                  <a:srgbClr val="231F20"/>
                </a:solidFill>
                <a:latin typeface="Arial"/>
                <a:cs typeface="Arial"/>
              </a:rPr>
              <a:t>through partnership  </a:t>
            </a:r>
            <a:r>
              <a:rPr sz="605" spc="6">
                <a:solidFill>
                  <a:srgbClr val="231F20"/>
                </a:solidFill>
                <a:latin typeface="Arial"/>
                <a:cs typeface="Arial"/>
              </a:rPr>
              <a:t>with </a:t>
            </a:r>
            <a:r>
              <a:rPr sz="605" spc="-3">
                <a:solidFill>
                  <a:srgbClr val="231F20"/>
                </a:solidFill>
                <a:latin typeface="Arial"/>
                <a:cs typeface="Arial"/>
              </a:rPr>
              <a:t>our </a:t>
            </a:r>
            <a:r>
              <a:rPr sz="605" spc="-6">
                <a:solidFill>
                  <a:srgbClr val="231F20"/>
                </a:solidFill>
                <a:latin typeface="Arial"/>
                <a:cs typeface="Arial"/>
              </a:rPr>
              <a:t>lawyers </a:t>
            </a:r>
            <a:r>
              <a:rPr sz="605" spc="-3">
                <a:solidFill>
                  <a:srgbClr val="231F20"/>
                </a:solidFill>
                <a:latin typeface="Arial"/>
                <a:cs typeface="Arial"/>
              </a:rPr>
              <a:t>and our clients. </a:t>
            </a:r>
            <a:r>
              <a:rPr sz="605" spc="-33">
                <a:solidFill>
                  <a:srgbClr val="231F20"/>
                </a:solidFill>
                <a:latin typeface="Arial"/>
                <a:cs typeface="Arial"/>
              </a:rPr>
              <a:t>We  </a:t>
            </a:r>
            <a:r>
              <a:rPr sz="605" spc="-3">
                <a:solidFill>
                  <a:srgbClr val="231F20"/>
                </a:solidFill>
                <a:latin typeface="Arial"/>
                <a:cs typeface="Arial"/>
              </a:rPr>
              <a:t>offer </a:t>
            </a:r>
            <a:r>
              <a:rPr sz="605">
                <a:solidFill>
                  <a:srgbClr val="231F20"/>
                </a:solidFill>
                <a:latin typeface="Arial"/>
                <a:cs typeface="Arial"/>
              </a:rPr>
              <a:t>technology-based </a:t>
            </a:r>
            <a:r>
              <a:rPr sz="605" spc="-3">
                <a:solidFill>
                  <a:srgbClr val="231F20"/>
                </a:solidFill>
                <a:latin typeface="Arial"/>
                <a:cs typeface="Arial"/>
              </a:rPr>
              <a:t>solutions </a:t>
            </a:r>
            <a:r>
              <a:rPr sz="605" spc="9">
                <a:solidFill>
                  <a:srgbClr val="231F20"/>
                </a:solidFill>
                <a:latin typeface="Arial"/>
                <a:cs typeface="Arial"/>
              </a:rPr>
              <a:t>to  </a:t>
            </a:r>
            <a:r>
              <a:rPr sz="605" spc="-9">
                <a:solidFill>
                  <a:srgbClr val="231F20"/>
                </a:solidFill>
                <a:latin typeface="Arial"/>
                <a:cs typeface="Arial"/>
              </a:rPr>
              <a:t>streamline </a:t>
            </a:r>
            <a:r>
              <a:rPr sz="605" spc="-3">
                <a:solidFill>
                  <a:srgbClr val="231F20"/>
                </a:solidFill>
                <a:latin typeface="Arial"/>
                <a:cs typeface="Arial"/>
              </a:rPr>
              <a:t>our </a:t>
            </a:r>
            <a:r>
              <a:rPr sz="605" spc="-6">
                <a:solidFill>
                  <a:srgbClr val="231F20"/>
                </a:solidFill>
                <a:latin typeface="Arial"/>
                <a:cs typeface="Arial"/>
              </a:rPr>
              <a:t>service delivery </a:t>
            </a:r>
            <a:r>
              <a:rPr sz="605" spc="12">
                <a:solidFill>
                  <a:srgbClr val="231F20"/>
                </a:solidFill>
                <a:latin typeface="Arial"/>
                <a:cs typeface="Arial"/>
              </a:rPr>
              <a:t>to </a:t>
            </a:r>
            <a:r>
              <a:rPr sz="605" spc="-3">
                <a:solidFill>
                  <a:srgbClr val="231F20"/>
                </a:solidFill>
                <a:latin typeface="Arial"/>
                <a:cs typeface="Arial"/>
              </a:rPr>
              <a:t>our  clients while </a:t>
            </a:r>
            <a:r>
              <a:rPr sz="605" spc="-6">
                <a:solidFill>
                  <a:srgbClr val="231F20"/>
                </a:solidFill>
                <a:latin typeface="Arial"/>
                <a:cs typeface="Arial"/>
              </a:rPr>
              <a:t>simultaneously</a:t>
            </a:r>
            <a:r>
              <a:rPr sz="605" spc="-30">
                <a:solidFill>
                  <a:srgbClr val="231F20"/>
                </a:solidFill>
                <a:latin typeface="Arial"/>
                <a:cs typeface="Arial"/>
              </a:rPr>
              <a:t> </a:t>
            </a:r>
            <a:r>
              <a:rPr sz="605" spc="-3">
                <a:solidFill>
                  <a:srgbClr val="231F20"/>
                </a:solidFill>
                <a:latin typeface="Arial"/>
                <a:cs typeface="Arial"/>
              </a:rPr>
              <a:t>improving</a:t>
            </a:r>
            <a:endParaRPr sz="605">
              <a:solidFill>
                <a:prstClr val="black"/>
              </a:solidFill>
              <a:latin typeface="Arial"/>
              <a:cs typeface="Arial"/>
            </a:endParaRPr>
          </a:p>
        </p:txBody>
      </p:sp>
      <p:sp>
        <p:nvSpPr>
          <p:cNvPr id="44" name="object 77"/>
          <p:cNvSpPr txBox="1"/>
          <p:nvPr userDrawn="1"/>
        </p:nvSpPr>
        <p:spPr>
          <a:xfrm>
            <a:off x="4617007" y="3921699"/>
            <a:ext cx="737432" cy="93102"/>
          </a:xfrm>
          <a:prstGeom prst="rect">
            <a:avLst/>
          </a:prstGeom>
        </p:spPr>
        <p:txBody>
          <a:bodyPr vert="horz" wrap="square" lIns="0" tIns="0" rIns="0" bIns="0" rtlCol="0">
            <a:spAutoFit/>
          </a:bodyPr>
          <a:lstStyle/>
          <a:p>
            <a:pPr marL="7677" defTabSz="552755"/>
            <a:r>
              <a:rPr sz="605" spc="-3">
                <a:solidFill>
                  <a:srgbClr val="231F20"/>
                </a:solidFill>
                <a:latin typeface="Arial"/>
                <a:cs typeface="Arial"/>
              </a:rPr>
              <a:t>efficiency and</a:t>
            </a:r>
            <a:r>
              <a:rPr sz="605" spc="-45">
                <a:solidFill>
                  <a:srgbClr val="231F20"/>
                </a:solidFill>
                <a:latin typeface="Arial"/>
                <a:cs typeface="Arial"/>
              </a:rPr>
              <a:t> </a:t>
            </a:r>
            <a:r>
              <a:rPr sz="605" spc="-9">
                <a:solidFill>
                  <a:srgbClr val="231F20"/>
                </a:solidFill>
                <a:latin typeface="Arial"/>
                <a:cs typeface="Arial"/>
              </a:rPr>
              <a:t>quality.</a:t>
            </a:r>
            <a:endParaRPr sz="605">
              <a:solidFill>
                <a:prstClr val="black"/>
              </a:solidFill>
              <a:latin typeface="Arial"/>
              <a:cs typeface="Arial"/>
            </a:endParaRPr>
          </a:p>
        </p:txBody>
      </p:sp>
      <p:sp>
        <p:nvSpPr>
          <p:cNvPr id="45" name="object 78"/>
          <p:cNvSpPr txBox="1"/>
          <p:nvPr userDrawn="1"/>
        </p:nvSpPr>
        <p:spPr>
          <a:xfrm>
            <a:off x="4617008" y="4253904"/>
            <a:ext cx="1383521" cy="1141018"/>
          </a:xfrm>
          <a:prstGeom prst="rect">
            <a:avLst/>
          </a:prstGeom>
        </p:spPr>
        <p:txBody>
          <a:bodyPr vert="horz" wrap="square" lIns="0" tIns="0" rIns="0" bIns="0" rtlCol="0">
            <a:spAutoFit/>
          </a:bodyPr>
          <a:lstStyle/>
          <a:p>
            <a:pPr marL="139724" marR="318986" indent="-132431" defTabSz="552755">
              <a:lnSpc>
                <a:spcPts val="786"/>
              </a:lnSpc>
            </a:pPr>
            <a:r>
              <a:rPr sz="725" spc="-3">
                <a:solidFill>
                  <a:srgbClr val="E03A3E"/>
                </a:solidFill>
                <a:latin typeface="Wingdings 3"/>
                <a:cs typeface="Wingdings 3"/>
              </a:rPr>
              <a:t></a:t>
            </a:r>
            <a:r>
              <a:rPr sz="725" spc="-3">
                <a:solidFill>
                  <a:srgbClr val="E03A3E"/>
                </a:solidFill>
                <a:latin typeface="Times New Roman"/>
                <a:cs typeface="Times New Roman"/>
              </a:rPr>
              <a:t> </a:t>
            </a:r>
            <a:r>
              <a:rPr sz="725" b="1" spc="3">
                <a:solidFill>
                  <a:srgbClr val="E03A3E"/>
                </a:solidFill>
                <a:latin typeface="Arial"/>
                <a:cs typeface="Arial"/>
              </a:rPr>
              <a:t>Sector </a:t>
            </a:r>
            <a:r>
              <a:rPr sz="725" b="1">
                <a:solidFill>
                  <a:srgbClr val="E03A3E"/>
                </a:solidFill>
                <a:latin typeface="Arial"/>
                <a:cs typeface="Arial"/>
              </a:rPr>
              <a:t>and </a:t>
            </a:r>
            <a:r>
              <a:rPr sz="725" b="1" spc="-9">
                <a:solidFill>
                  <a:srgbClr val="E03A3E"/>
                </a:solidFill>
                <a:latin typeface="Arial"/>
                <a:cs typeface="Arial"/>
              </a:rPr>
              <a:t>industry  </a:t>
            </a:r>
            <a:r>
              <a:rPr sz="725" b="1">
                <a:solidFill>
                  <a:srgbClr val="E03A3E"/>
                </a:solidFill>
                <a:latin typeface="Arial"/>
                <a:cs typeface="Arial"/>
              </a:rPr>
              <a:t>approach</a:t>
            </a:r>
            <a:endParaRPr sz="725">
              <a:solidFill>
                <a:srgbClr val="E03A3E"/>
              </a:solidFill>
              <a:latin typeface="Arial"/>
              <a:cs typeface="Arial"/>
            </a:endParaRPr>
          </a:p>
          <a:p>
            <a:pPr marL="7677" marR="3071" defTabSz="552755">
              <a:lnSpc>
                <a:spcPct val="108300"/>
              </a:lnSpc>
              <a:spcBef>
                <a:spcPts val="136"/>
              </a:spcBef>
            </a:pPr>
            <a:r>
              <a:rPr lang="en-US" sz="605" spc="3">
                <a:solidFill>
                  <a:srgbClr val="231F20"/>
                </a:solidFill>
                <a:latin typeface="+mn-lt"/>
                <a:cs typeface="+mn-cs"/>
              </a:rPr>
              <a:t>Our extensive legal experience covers a range of industry sectors. We focus on future outcomes, where our clients and their businesses want to go, and the issues that they might face.</a:t>
            </a:r>
          </a:p>
          <a:p>
            <a:pPr marL="7677" marR="3071" defTabSz="552755">
              <a:lnSpc>
                <a:spcPct val="108300"/>
              </a:lnSpc>
              <a:spcBef>
                <a:spcPts val="136"/>
              </a:spcBef>
            </a:pPr>
            <a:endParaRPr lang="en-US" sz="605" spc="3">
              <a:solidFill>
                <a:srgbClr val="231F20"/>
              </a:solidFill>
              <a:latin typeface="+mn-lt"/>
              <a:cs typeface="+mn-cs"/>
            </a:endParaRPr>
          </a:p>
          <a:p>
            <a:pPr marL="7677" marR="3071" defTabSz="552755">
              <a:lnSpc>
                <a:spcPct val="108300"/>
              </a:lnSpc>
              <a:spcBef>
                <a:spcPts val="136"/>
              </a:spcBef>
            </a:pPr>
            <a:r>
              <a:rPr lang="en-US" sz="605" spc="3">
                <a:solidFill>
                  <a:srgbClr val="231F20"/>
                </a:solidFill>
                <a:latin typeface="+mn-lt"/>
                <a:cs typeface="+mn-cs"/>
              </a:rPr>
              <a:t>We live and breathe our clients’ sectors and have an informed point of view on what’s coming around the corner.</a:t>
            </a:r>
            <a:endParaRPr sz="605">
              <a:solidFill>
                <a:prstClr val="black"/>
              </a:solidFill>
              <a:latin typeface="Arial"/>
              <a:cs typeface="Arial"/>
            </a:endParaRPr>
          </a:p>
        </p:txBody>
      </p:sp>
      <p:sp>
        <p:nvSpPr>
          <p:cNvPr id="46" name="object 79"/>
          <p:cNvSpPr txBox="1"/>
          <p:nvPr userDrawn="1"/>
        </p:nvSpPr>
        <p:spPr>
          <a:xfrm>
            <a:off x="3184263" y="930665"/>
            <a:ext cx="2191181" cy="279179"/>
          </a:xfrm>
          <a:prstGeom prst="rect">
            <a:avLst/>
          </a:prstGeom>
        </p:spPr>
        <p:txBody>
          <a:bodyPr vert="horz" wrap="square" lIns="0" tIns="0" rIns="0" bIns="0" rtlCol="0">
            <a:spAutoFit/>
          </a:bodyPr>
          <a:lstStyle/>
          <a:p>
            <a:pPr marL="7677" defTabSz="552755"/>
            <a:r>
              <a:rPr sz="1814" b="1" spc="-21">
                <a:solidFill>
                  <a:srgbClr val="E03A3E"/>
                </a:solidFill>
                <a:latin typeface="Arial"/>
                <a:cs typeface="Arial"/>
              </a:rPr>
              <a:t>We </a:t>
            </a:r>
            <a:r>
              <a:rPr sz="1814" b="1" spc="-15">
                <a:solidFill>
                  <a:srgbClr val="E03A3E"/>
                </a:solidFill>
                <a:latin typeface="Arial"/>
                <a:cs typeface="Arial"/>
              </a:rPr>
              <a:t>drive</a:t>
            </a:r>
            <a:r>
              <a:rPr sz="1814" b="1">
                <a:solidFill>
                  <a:srgbClr val="E03A3E"/>
                </a:solidFill>
                <a:latin typeface="Arial"/>
                <a:cs typeface="Arial"/>
              </a:rPr>
              <a:t> </a:t>
            </a:r>
            <a:r>
              <a:rPr sz="1814" b="1" spc="-12">
                <a:solidFill>
                  <a:srgbClr val="E03A3E"/>
                </a:solidFill>
                <a:latin typeface="Arial"/>
                <a:cs typeface="Arial"/>
              </a:rPr>
              <a:t>progress...</a:t>
            </a:r>
            <a:endParaRPr sz="1814">
              <a:solidFill>
                <a:srgbClr val="E03A3E"/>
              </a:solidFill>
              <a:latin typeface="Arial"/>
              <a:cs typeface="Arial"/>
            </a:endParaRPr>
          </a:p>
        </p:txBody>
      </p:sp>
      <p:sp>
        <p:nvSpPr>
          <p:cNvPr id="47" name="object 80"/>
          <p:cNvSpPr txBox="1"/>
          <p:nvPr userDrawn="1"/>
        </p:nvSpPr>
        <p:spPr>
          <a:xfrm>
            <a:off x="6048367" y="1375283"/>
            <a:ext cx="1318241" cy="111569"/>
          </a:xfrm>
          <a:prstGeom prst="rect">
            <a:avLst/>
          </a:prstGeom>
        </p:spPr>
        <p:txBody>
          <a:bodyPr vert="horz" wrap="square" lIns="0" tIns="0" rIns="0" bIns="0" rtlCol="0">
            <a:spAutoFit/>
          </a:bodyPr>
          <a:lstStyle/>
          <a:p>
            <a:pPr marL="7677" defTabSz="552755"/>
            <a:r>
              <a:rPr sz="725" spc="-3">
                <a:solidFill>
                  <a:srgbClr val="E03A3E"/>
                </a:solidFill>
                <a:latin typeface="Wingdings 3"/>
                <a:cs typeface="Wingdings 3"/>
              </a:rPr>
              <a:t></a:t>
            </a:r>
            <a:r>
              <a:rPr sz="725" spc="-3">
                <a:solidFill>
                  <a:srgbClr val="E03A3E"/>
                </a:solidFill>
                <a:latin typeface="Times New Roman"/>
                <a:cs typeface="Times New Roman"/>
              </a:rPr>
              <a:t>  </a:t>
            </a:r>
            <a:r>
              <a:rPr sz="725" b="1" spc="-12">
                <a:solidFill>
                  <a:srgbClr val="E03A3E"/>
                </a:solidFill>
                <a:latin typeface="Arial"/>
                <a:cs typeface="Arial"/>
              </a:rPr>
              <a:t>Reed </a:t>
            </a:r>
            <a:r>
              <a:rPr sz="725" b="1" spc="-24">
                <a:solidFill>
                  <a:srgbClr val="E03A3E"/>
                </a:solidFill>
                <a:latin typeface="Arial"/>
                <a:cs typeface="Arial"/>
              </a:rPr>
              <a:t>Smith </a:t>
            </a:r>
            <a:r>
              <a:rPr sz="725" b="1" spc="-27">
                <a:solidFill>
                  <a:srgbClr val="E03A3E"/>
                </a:solidFill>
                <a:latin typeface="Arial"/>
                <a:cs typeface="Arial"/>
              </a:rPr>
              <a:t>Global</a:t>
            </a:r>
            <a:r>
              <a:rPr sz="725" b="1" spc="-142">
                <a:solidFill>
                  <a:srgbClr val="E03A3E"/>
                </a:solidFill>
                <a:latin typeface="Arial"/>
                <a:cs typeface="Arial"/>
              </a:rPr>
              <a:t> </a:t>
            </a:r>
            <a:r>
              <a:rPr sz="725" b="1" spc="-33">
                <a:solidFill>
                  <a:srgbClr val="E03A3E"/>
                </a:solidFill>
                <a:latin typeface="Arial"/>
                <a:cs typeface="Arial"/>
              </a:rPr>
              <a:t>Solutions</a:t>
            </a:r>
            <a:endParaRPr sz="725">
              <a:solidFill>
                <a:srgbClr val="E03A3E"/>
              </a:solidFill>
              <a:latin typeface="Arial"/>
              <a:cs typeface="Arial"/>
            </a:endParaRPr>
          </a:p>
        </p:txBody>
      </p:sp>
      <p:sp>
        <p:nvSpPr>
          <p:cNvPr id="48" name="object 81"/>
          <p:cNvSpPr txBox="1"/>
          <p:nvPr userDrawn="1"/>
        </p:nvSpPr>
        <p:spPr>
          <a:xfrm>
            <a:off x="6048367" y="1504560"/>
            <a:ext cx="1534344" cy="1198983"/>
          </a:xfrm>
          <a:prstGeom prst="rect">
            <a:avLst/>
          </a:prstGeom>
        </p:spPr>
        <p:txBody>
          <a:bodyPr vert="horz" wrap="square" lIns="0" tIns="0" rIns="0" bIns="0" rtlCol="0">
            <a:spAutoFit/>
          </a:bodyPr>
          <a:lstStyle/>
          <a:p>
            <a:pPr marL="7677" marR="139724" defTabSz="552755">
              <a:lnSpc>
                <a:spcPct val="108300"/>
              </a:lnSpc>
            </a:pPr>
            <a:r>
              <a:rPr lang="en-US" sz="605" spc="9">
                <a:solidFill>
                  <a:srgbClr val="231F20"/>
                </a:solidFill>
                <a:latin typeface="+mn-lt"/>
                <a:cs typeface="+mn-cs"/>
              </a:rPr>
              <a:t>Reed Smith Global Solutions re-thinks legal services. By re-evaluating our clients legal needs together, we can clearly determine what's valuable to them. Complex tasks can be</a:t>
            </a:r>
            <a:r>
              <a:rPr lang="en-US" sz="605" spc="9" baseline="0">
                <a:solidFill>
                  <a:srgbClr val="231F20"/>
                </a:solidFill>
                <a:latin typeface="+mn-lt"/>
                <a:cs typeface="+mn-cs"/>
              </a:rPr>
              <a:t> </a:t>
            </a:r>
            <a:r>
              <a:rPr lang="en-US" sz="605" spc="9">
                <a:solidFill>
                  <a:srgbClr val="231F20"/>
                </a:solidFill>
                <a:latin typeface="+mn-lt"/>
                <a:cs typeface="+mn-cs"/>
              </a:rPr>
              <a:t>simplified, opportunities for efficiencies can be discovered, continuous improvement and progress can be built-in. Evolution becomes first nature through Reed Smith Global Solutions, freeing our clients up to grow their business now and for the future. </a:t>
            </a:r>
            <a:endParaRPr sz="605">
              <a:solidFill>
                <a:prstClr val="black"/>
              </a:solidFill>
              <a:latin typeface="Arial"/>
              <a:cs typeface="Arial"/>
            </a:endParaRPr>
          </a:p>
        </p:txBody>
      </p:sp>
      <p:sp>
        <p:nvSpPr>
          <p:cNvPr id="49" name="object 82"/>
          <p:cNvSpPr txBox="1"/>
          <p:nvPr userDrawn="1"/>
        </p:nvSpPr>
        <p:spPr>
          <a:xfrm>
            <a:off x="6048368" y="2823101"/>
            <a:ext cx="1339354" cy="820674"/>
          </a:xfrm>
          <a:prstGeom prst="rect">
            <a:avLst/>
          </a:prstGeom>
        </p:spPr>
        <p:txBody>
          <a:bodyPr vert="horz" wrap="square" lIns="0" tIns="0" rIns="0" bIns="0" rtlCol="0">
            <a:spAutoFit/>
          </a:bodyPr>
          <a:lstStyle/>
          <a:p>
            <a:pPr marL="7677" defTabSz="552755"/>
            <a:r>
              <a:rPr sz="725" spc="-3">
                <a:solidFill>
                  <a:srgbClr val="E03A3E"/>
                </a:solidFill>
                <a:latin typeface="Wingdings 3"/>
                <a:cs typeface="Wingdings 3"/>
              </a:rPr>
              <a:t></a:t>
            </a:r>
            <a:r>
              <a:rPr sz="725" spc="-3">
                <a:solidFill>
                  <a:srgbClr val="E03A3E"/>
                </a:solidFill>
                <a:latin typeface="Times New Roman"/>
                <a:cs typeface="Times New Roman"/>
              </a:rPr>
              <a:t>  </a:t>
            </a:r>
            <a:r>
              <a:rPr sz="725" b="1" spc="-6">
                <a:solidFill>
                  <a:srgbClr val="E03A3E"/>
                </a:solidFill>
                <a:latin typeface="Arial"/>
                <a:cs typeface="Arial"/>
              </a:rPr>
              <a:t>Responsible</a:t>
            </a:r>
            <a:r>
              <a:rPr sz="725" b="1" spc="12">
                <a:solidFill>
                  <a:srgbClr val="E03A3E"/>
                </a:solidFill>
                <a:latin typeface="Arial"/>
                <a:cs typeface="Arial"/>
              </a:rPr>
              <a:t> </a:t>
            </a:r>
            <a:r>
              <a:rPr sz="725" b="1" spc="-9">
                <a:solidFill>
                  <a:srgbClr val="E03A3E"/>
                </a:solidFill>
                <a:latin typeface="Arial"/>
                <a:cs typeface="Arial"/>
              </a:rPr>
              <a:t>business</a:t>
            </a:r>
            <a:endParaRPr sz="725">
              <a:solidFill>
                <a:srgbClr val="E03A3E"/>
              </a:solidFill>
              <a:latin typeface="Arial"/>
              <a:cs typeface="Arial"/>
            </a:endParaRPr>
          </a:p>
          <a:p>
            <a:pPr marL="7677" marR="3071" defTabSz="552755">
              <a:lnSpc>
                <a:spcPct val="108300"/>
              </a:lnSpc>
              <a:spcBef>
                <a:spcPts val="145"/>
              </a:spcBef>
            </a:pPr>
            <a:r>
              <a:rPr sz="605" spc="6">
                <a:solidFill>
                  <a:srgbClr val="231F20"/>
                </a:solidFill>
                <a:latin typeface="Arial"/>
                <a:cs typeface="Arial"/>
              </a:rPr>
              <a:t>Being </a:t>
            </a:r>
            <a:r>
              <a:rPr sz="605" spc="-12">
                <a:solidFill>
                  <a:srgbClr val="231F20"/>
                </a:solidFill>
                <a:latin typeface="Arial"/>
                <a:cs typeface="Arial"/>
              </a:rPr>
              <a:t>a </a:t>
            </a:r>
            <a:r>
              <a:rPr sz="605" spc="6">
                <a:solidFill>
                  <a:srgbClr val="231F20"/>
                </a:solidFill>
                <a:latin typeface="Arial"/>
                <a:cs typeface="Arial"/>
              </a:rPr>
              <a:t>responsible business </a:t>
            </a:r>
            <a:r>
              <a:rPr sz="605" spc="3">
                <a:solidFill>
                  <a:srgbClr val="231F20"/>
                </a:solidFill>
                <a:latin typeface="Arial"/>
                <a:cs typeface="Arial"/>
              </a:rPr>
              <a:t>is </a:t>
            </a:r>
            <a:r>
              <a:rPr sz="605" spc="6">
                <a:solidFill>
                  <a:srgbClr val="231F20"/>
                </a:solidFill>
                <a:latin typeface="Arial"/>
                <a:cs typeface="Arial"/>
              </a:rPr>
              <a:t>vitally  </a:t>
            </a:r>
            <a:r>
              <a:rPr sz="605" spc="12">
                <a:solidFill>
                  <a:srgbClr val="231F20"/>
                </a:solidFill>
                <a:latin typeface="Arial"/>
                <a:cs typeface="Arial"/>
              </a:rPr>
              <a:t>important </a:t>
            </a:r>
            <a:r>
              <a:rPr sz="605" spc="18">
                <a:solidFill>
                  <a:srgbClr val="231F20"/>
                </a:solidFill>
                <a:latin typeface="Arial"/>
                <a:cs typeface="Arial"/>
              </a:rPr>
              <a:t>to </a:t>
            </a:r>
            <a:r>
              <a:rPr sz="605" spc="3">
                <a:solidFill>
                  <a:srgbClr val="231F20"/>
                </a:solidFill>
                <a:latin typeface="Arial"/>
                <a:cs typeface="Arial"/>
              </a:rPr>
              <a:t>us. </a:t>
            </a:r>
            <a:r>
              <a:rPr sz="605" spc="6">
                <a:solidFill>
                  <a:srgbClr val="231F20"/>
                </a:solidFill>
                <a:latin typeface="Arial"/>
                <a:cs typeface="Arial"/>
              </a:rPr>
              <a:t>It </a:t>
            </a:r>
            <a:r>
              <a:rPr sz="605" spc="3">
                <a:solidFill>
                  <a:srgbClr val="231F20"/>
                </a:solidFill>
                <a:latin typeface="Arial"/>
                <a:cs typeface="Arial"/>
              </a:rPr>
              <a:t>makes us </a:t>
            </a:r>
            <a:r>
              <a:rPr sz="605" spc="-12">
                <a:solidFill>
                  <a:srgbClr val="231F20"/>
                </a:solidFill>
                <a:latin typeface="Arial"/>
                <a:cs typeface="Arial"/>
              </a:rPr>
              <a:t>a </a:t>
            </a:r>
            <a:r>
              <a:rPr sz="605" spc="12">
                <a:solidFill>
                  <a:srgbClr val="231F20"/>
                </a:solidFill>
                <a:latin typeface="Arial"/>
                <a:cs typeface="Arial"/>
              </a:rPr>
              <a:t>better  </a:t>
            </a:r>
            <a:r>
              <a:rPr sz="605" spc="6">
                <a:solidFill>
                  <a:srgbClr val="231F20"/>
                </a:solidFill>
                <a:latin typeface="Arial"/>
                <a:cs typeface="Arial"/>
              </a:rPr>
              <a:t>law firm and </a:t>
            </a:r>
            <a:r>
              <a:rPr sz="605" spc="-12">
                <a:solidFill>
                  <a:srgbClr val="231F20"/>
                </a:solidFill>
                <a:latin typeface="Arial"/>
                <a:cs typeface="Arial"/>
              </a:rPr>
              <a:t>a </a:t>
            </a:r>
            <a:r>
              <a:rPr sz="605" spc="12">
                <a:solidFill>
                  <a:srgbClr val="231F20"/>
                </a:solidFill>
                <a:latin typeface="Arial"/>
                <a:cs typeface="Arial"/>
              </a:rPr>
              <a:t>better </a:t>
            </a:r>
            <a:r>
              <a:rPr sz="605" spc="9">
                <a:solidFill>
                  <a:srgbClr val="231F20"/>
                </a:solidFill>
                <a:latin typeface="Arial"/>
                <a:cs typeface="Arial"/>
              </a:rPr>
              <a:t>place </a:t>
            </a:r>
            <a:r>
              <a:rPr sz="605" spc="18">
                <a:solidFill>
                  <a:srgbClr val="231F20"/>
                </a:solidFill>
                <a:latin typeface="Arial"/>
                <a:cs typeface="Arial"/>
              </a:rPr>
              <a:t>to</a:t>
            </a:r>
            <a:r>
              <a:rPr sz="605" spc="33">
                <a:solidFill>
                  <a:srgbClr val="231F20"/>
                </a:solidFill>
                <a:latin typeface="Arial"/>
                <a:cs typeface="Arial"/>
              </a:rPr>
              <a:t> </a:t>
            </a:r>
            <a:r>
              <a:rPr sz="605" spc="12">
                <a:solidFill>
                  <a:srgbClr val="231F20"/>
                </a:solidFill>
                <a:latin typeface="Arial"/>
                <a:cs typeface="Arial"/>
              </a:rPr>
              <a:t>work.</a:t>
            </a:r>
            <a:endParaRPr sz="605">
              <a:solidFill>
                <a:prstClr val="black"/>
              </a:solidFill>
              <a:latin typeface="Arial"/>
              <a:cs typeface="Arial"/>
            </a:endParaRPr>
          </a:p>
          <a:p>
            <a:pPr marL="7677" marR="49901" defTabSz="552755">
              <a:lnSpc>
                <a:spcPct val="108300"/>
              </a:lnSpc>
            </a:pPr>
            <a:r>
              <a:rPr sz="605" spc="6">
                <a:solidFill>
                  <a:srgbClr val="231F20"/>
                </a:solidFill>
                <a:latin typeface="Arial"/>
                <a:cs typeface="Arial"/>
              </a:rPr>
              <a:t>It helps </a:t>
            </a:r>
            <a:r>
              <a:rPr sz="605" spc="3">
                <a:solidFill>
                  <a:srgbClr val="231F20"/>
                </a:solidFill>
                <a:latin typeface="Arial"/>
                <a:cs typeface="Arial"/>
              </a:rPr>
              <a:t>us </a:t>
            </a:r>
            <a:r>
              <a:rPr sz="605" spc="6">
                <a:solidFill>
                  <a:srgbClr val="231F20"/>
                </a:solidFill>
                <a:latin typeface="Arial"/>
                <a:cs typeface="Arial"/>
              </a:rPr>
              <a:t>on the </a:t>
            </a:r>
            <a:r>
              <a:rPr sz="605" spc="15">
                <a:solidFill>
                  <a:srgbClr val="231F20"/>
                </a:solidFill>
                <a:latin typeface="Arial"/>
                <a:cs typeface="Arial"/>
              </a:rPr>
              <a:t>world </a:t>
            </a:r>
            <a:r>
              <a:rPr sz="605" spc="6">
                <a:solidFill>
                  <a:srgbClr val="231F20"/>
                </a:solidFill>
                <a:latin typeface="Arial"/>
                <a:cs typeface="Arial"/>
              </a:rPr>
              <a:t>stage and </a:t>
            </a:r>
            <a:r>
              <a:rPr sz="605" spc="3">
                <a:solidFill>
                  <a:srgbClr val="231F20"/>
                </a:solidFill>
                <a:latin typeface="Arial"/>
                <a:cs typeface="Arial"/>
              </a:rPr>
              <a:t>in  </a:t>
            </a:r>
            <a:r>
              <a:rPr sz="605" spc="6">
                <a:solidFill>
                  <a:srgbClr val="231F20"/>
                </a:solidFill>
                <a:latin typeface="Arial"/>
                <a:cs typeface="Arial"/>
              </a:rPr>
              <a:t>our </a:t>
            </a:r>
            <a:r>
              <a:rPr sz="605" spc="9">
                <a:solidFill>
                  <a:srgbClr val="231F20"/>
                </a:solidFill>
                <a:latin typeface="Arial"/>
                <a:cs typeface="Arial"/>
              </a:rPr>
              <a:t>local communities. </a:t>
            </a:r>
            <a:r>
              <a:rPr sz="605" spc="-27">
                <a:solidFill>
                  <a:srgbClr val="231F20"/>
                </a:solidFill>
                <a:latin typeface="Arial"/>
                <a:cs typeface="Arial"/>
              </a:rPr>
              <a:t>We </a:t>
            </a:r>
            <a:r>
              <a:rPr sz="605" spc="12">
                <a:solidFill>
                  <a:srgbClr val="231F20"/>
                </a:solidFill>
                <a:latin typeface="Arial"/>
                <a:cs typeface="Arial"/>
              </a:rPr>
              <a:t>focus </a:t>
            </a:r>
            <a:r>
              <a:rPr sz="605" spc="9">
                <a:solidFill>
                  <a:srgbClr val="231F20"/>
                </a:solidFill>
                <a:latin typeface="Arial"/>
                <a:cs typeface="Arial"/>
              </a:rPr>
              <a:t>our  </a:t>
            </a:r>
            <a:r>
              <a:rPr sz="605" spc="6">
                <a:solidFill>
                  <a:srgbClr val="231F20"/>
                </a:solidFill>
                <a:latin typeface="Arial"/>
                <a:cs typeface="Arial"/>
              </a:rPr>
              <a:t>responsible business </a:t>
            </a:r>
            <a:r>
              <a:rPr sz="605" spc="9">
                <a:solidFill>
                  <a:srgbClr val="231F20"/>
                </a:solidFill>
                <a:latin typeface="Arial"/>
                <a:cs typeface="Arial"/>
              </a:rPr>
              <a:t>efforts </a:t>
            </a:r>
            <a:r>
              <a:rPr sz="605">
                <a:solidFill>
                  <a:srgbClr val="231F20"/>
                </a:solidFill>
                <a:latin typeface="Arial"/>
                <a:cs typeface="Arial"/>
              </a:rPr>
              <a:t>in </a:t>
            </a:r>
            <a:r>
              <a:rPr sz="605" spc="9">
                <a:solidFill>
                  <a:srgbClr val="231F20"/>
                </a:solidFill>
                <a:latin typeface="Arial"/>
                <a:cs typeface="Arial"/>
              </a:rPr>
              <a:t>four  </a:t>
            </a:r>
            <a:r>
              <a:rPr sz="605" spc="3">
                <a:solidFill>
                  <a:srgbClr val="231F20"/>
                </a:solidFill>
                <a:latin typeface="Arial"/>
                <a:cs typeface="Arial"/>
              </a:rPr>
              <a:t>key</a:t>
            </a:r>
            <a:r>
              <a:rPr sz="605" spc="-39">
                <a:solidFill>
                  <a:srgbClr val="231F20"/>
                </a:solidFill>
                <a:latin typeface="Arial"/>
                <a:cs typeface="Arial"/>
              </a:rPr>
              <a:t> </a:t>
            </a:r>
            <a:r>
              <a:rPr sz="605" spc="-3">
                <a:solidFill>
                  <a:srgbClr val="231F20"/>
                </a:solidFill>
                <a:latin typeface="Arial"/>
                <a:cs typeface="Arial"/>
              </a:rPr>
              <a:t>areas:</a:t>
            </a:r>
            <a:endParaRPr sz="605">
              <a:solidFill>
                <a:prstClr val="black"/>
              </a:solidFill>
              <a:latin typeface="Arial"/>
              <a:cs typeface="Arial"/>
            </a:endParaRPr>
          </a:p>
        </p:txBody>
      </p:sp>
      <p:sp>
        <p:nvSpPr>
          <p:cNvPr id="50" name="object 83"/>
          <p:cNvSpPr txBox="1"/>
          <p:nvPr userDrawn="1"/>
        </p:nvSpPr>
        <p:spPr>
          <a:xfrm>
            <a:off x="6200709" y="3750819"/>
            <a:ext cx="977356" cy="372410"/>
          </a:xfrm>
          <a:prstGeom prst="rect">
            <a:avLst/>
          </a:prstGeom>
        </p:spPr>
        <p:txBody>
          <a:bodyPr vert="horz" wrap="square" lIns="0" tIns="0" rIns="0" bIns="0" rtlCol="0">
            <a:spAutoFit/>
          </a:bodyPr>
          <a:lstStyle/>
          <a:p>
            <a:pPr marL="131663" indent="-123985" defTabSz="552755">
              <a:buClr>
                <a:srgbClr val="E0393E"/>
              </a:buClr>
              <a:buSzPct val="120000"/>
              <a:buFont typeface="Open Sans"/>
              <a:buChar char="•"/>
              <a:tabLst>
                <a:tab pos="131663" algn="l"/>
                <a:tab pos="132047" algn="l"/>
              </a:tabLst>
            </a:pPr>
            <a:r>
              <a:rPr sz="605" spc="6">
                <a:solidFill>
                  <a:srgbClr val="231F20"/>
                </a:solidFill>
                <a:latin typeface="Arial"/>
                <a:cs typeface="Arial"/>
              </a:rPr>
              <a:t>Community</a:t>
            </a:r>
            <a:r>
              <a:rPr sz="605" spc="-39">
                <a:solidFill>
                  <a:srgbClr val="231F20"/>
                </a:solidFill>
                <a:latin typeface="Arial"/>
                <a:cs typeface="Arial"/>
              </a:rPr>
              <a:t> </a:t>
            </a:r>
            <a:r>
              <a:rPr sz="605">
                <a:solidFill>
                  <a:srgbClr val="231F20"/>
                </a:solidFill>
                <a:latin typeface="Arial"/>
                <a:cs typeface="Arial"/>
              </a:rPr>
              <a:t>volunteering</a:t>
            </a:r>
            <a:endParaRPr sz="605">
              <a:solidFill>
                <a:prstClr val="black"/>
              </a:solidFill>
              <a:latin typeface="Arial"/>
              <a:cs typeface="Arial"/>
            </a:endParaRPr>
          </a:p>
          <a:p>
            <a:pPr marL="131663" indent="-123985" defTabSz="552755">
              <a:buClr>
                <a:srgbClr val="E0393E"/>
              </a:buClr>
              <a:buSzPct val="120000"/>
              <a:buFont typeface="Open Sans"/>
              <a:buChar char="•"/>
              <a:tabLst>
                <a:tab pos="131663" algn="l"/>
                <a:tab pos="132047" algn="l"/>
              </a:tabLst>
            </a:pPr>
            <a:r>
              <a:rPr sz="605" spc="-12">
                <a:solidFill>
                  <a:srgbClr val="231F20"/>
                </a:solidFill>
                <a:latin typeface="Arial"/>
                <a:cs typeface="Arial"/>
              </a:rPr>
              <a:t>Green</a:t>
            </a:r>
            <a:r>
              <a:rPr sz="605" spc="-36">
                <a:solidFill>
                  <a:srgbClr val="231F20"/>
                </a:solidFill>
                <a:latin typeface="Arial"/>
                <a:cs typeface="Arial"/>
              </a:rPr>
              <a:t> </a:t>
            </a:r>
            <a:r>
              <a:rPr sz="605" spc="3">
                <a:solidFill>
                  <a:srgbClr val="231F20"/>
                </a:solidFill>
                <a:latin typeface="Arial"/>
                <a:cs typeface="Arial"/>
              </a:rPr>
              <a:t>matters</a:t>
            </a:r>
            <a:endParaRPr sz="605">
              <a:solidFill>
                <a:prstClr val="black"/>
              </a:solidFill>
              <a:latin typeface="Arial"/>
              <a:cs typeface="Arial"/>
            </a:endParaRPr>
          </a:p>
          <a:p>
            <a:pPr marL="131663" indent="-123985" defTabSz="552755">
              <a:buClr>
                <a:srgbClr val="E0393E"/>
              </a:buClr>
              <a:buSzPct val="120000"/>
              <a:buFont typeface="Open Sans"/>
              <a:buChar char="•"/>
              <a:tabLst>
                <a:tab pos="131663" algn="l"/>
                <a:tab pos="132047" algn="l"/>
              </a:tabLst>
            </a:pPr>
            <a:r>
              <a:rPr sz="605" spc="-6">
                <a:solidFill>
                  <a:srgbClr val="231F20"/>
                </a:solidFill>
                <a:latin typeface="Arial"/>
                <a:cs typeface="Arial"/>
              </a:rPr>
              <a:t>Pro</a:t>
            </a:r>
            <a:r>
              <a:rPr sz="605" spc="-48">
                <a:solidFill>
                  <a:srgbClr val="231F20"/>
                </a:solidFill>
                <a:latin typeface="Arial"/>
                <a:cs typeface="Arial"/>
              </a:rPr>
              <a:t> </a:t>
            </a:r>
            <a:r>
              <a:rPr sz="605" spc="9">
                <a:solidFill>
                  <a:srgbClr val="231F20"/>
                </a:solidFill>
                <a:latin typeface="Arial"/>
                <a:cs typeface="Arial"/>
              </a:rPr>
              <a:t>bono</a:t>
            </a:r>
            <a:endParaRPr sz="605">
              <a:solidFill>
                <a:prstClr val="black"/>
              </a:solidFill>
              <a:latin typeface="Arial"/>
              <a:cs typeface="Arial"/>
            </a:endParaRPr>
          </a:p>
          <a:p>
            <a:pPr marL="131663" indent="-123985" defTabSz="552755">
              <a:buClr>
                <a:srgbClr val="E0393E"/>
              </a:buClr>
              <a:buSzPct val="120000"/>
              <a:buFont typeface="Open Sans"/>
              <a:buChar char="•"/>
              <a:tabLst>
                <a:tab pos="131663" algn="l"/>
                <a:tab pos="132047" algn="l"/>
              </a:tabLst>
            </a:pPr>
            <a:r>
              <a:rPr sz="605">
                <a:solidFill>
                  <a:srgbClr val="231F20"/>
                </a:solidFill>
                <a:latin typeface="Arial"/>
                <a:cs typeface="Arial"/>
              </a:rPr>
              <a:t>Developing </a:t>
            </a:r>
            <a:r>
              <a:rPr sz="605" spc="3">
                <a:solidFill>
                  <a:srgbClr val="231F20"/>
                </a:solidFill>
                <a:latin typeface="Arial"/>
                <a:cs typeface="Arial"/>
              </a:rPr>
              <a:t>our</a:t>
            </a:r>
            <a:r>
              <a:rPr sz="605" spc="-36">
                <a:solidFill>
                  <a:srgbClr val="231F20"/>
                </a:solidFill>
                <a:latin typeface="Arial"/>
                <a:cs typeface="Arial"/>
              </a:rPr>
              <a:t> </a:t>
            </a:r>
            <a:r>
              <a:rPr sz="605" spc="3">
                <a:solidFill>
                  <a:srgbClr val="231F20"/>
                </a:solidFill>
                <a:latin typeface="Arial"/>
                <a:cs typeface="Arial"/>
              </a:rPr>
              <a:t>people</a:t>
            </a:r>
            <a:endParaRPr sz="605">
              <a:solidFill>
                <a:prstClr val="black"/>
              </a:solidFill>
              <a:latin typeface="Arial"/>
              <a:cs typeface="Arial"/>
            </a:endParaRPr>
          </a:p>
        </p:txBody>
      </p:sp>
      <p:sp>
        <p:nvSpPr>
          <p:cNvPr id="51" name="object 84"/>
          <p:cNvSpPr txBox="1"/>
          <p:nvPr userDrawn="1"/>
        </p:nvSpPr>
        <p:spPr>
          <a:xfrm>
            <a:off x="7482500" y="1374223"/>
            <a:ext cx="1138969" cy="111569"/>
          </a:xfrm>
          <a:prstGeom prst="rect">
            <a:avLst/>
          </a:prstGeom>
        </p:spPr>
        <p:txBody>
          <a:bodyPr vert="horz" wrap="square" lIns="0" tIns="0" rIns="0" bIns="0" rtlCol="0">
            <a:spAutoFit/>
          </a:bodyPr>
          <a:lstStyle/>
          <a:p>
            <a:pPr marL="7677" defTabSz="552755"/>
            <a:r>
              <a:rPr sz="725" spc="-3">
                <a:solidFill>
                  <a:srgbClr val="E03A3E"/>
                </a:solidFill>
                <a:latin typeface="Wingdings 3"/>
                <a:cs typeface="Wingdings 3"/>
              </a:rPr>
              <a:t></a:t>
            </a:r>
            <a:r>
              <a:rPr sz="725" spc="-3">
                <a:solidFill>
                  <a:srgbClr val="E03A3E"/>
                </a:solidFill>
                <a:latin typeface="Times New Roman"/>
                <a:cs typeface="Times New Roman"/>
              </a:rPr>
              <a:t>  </a:t>
            </a:r>
            <a:r>
              <a:rPr sz="725" b="1" spc="-9">
                <a:solidFill>
                  <a:srgbClr val="E03A3E"/>
                </a:solidFill>
                <a:latin typeface="Arial"/>
                <a:cs typeface="Arial"/>
              </a:rPr>
              <a:t>Diversity </a:t>
            </a:r>
            <a:r>
              <a:rPr sz="725" b="1">
                <a:solidFill>
                  <a:srgbClr val="E03A3E"/>
                </a:solidFill>
                <a:latin typeface="Arial"/>
                <a:cs typeface="Arial"/>
              </a:rPr>
              <a:t>and</a:t>
            </a:r>
            <a:r>
              <a:rPr sz="725" b="1" spc="48">
                <a:solidFill>
                  <a:srgbClr val="E03A3E"/>
                </a:solidFill>
                <a:latin typeface="Arial"/>
                <a:cs typeface="Arial"/>
              </a:rPr>
              <a:t> </a:t>
            </a:r>
            <a:r>
              <a:rPr sz="725" b="1" spc="-12">
                <a:solidFill>
                  <a:srgbClr val="E03A3E"/>
                </a:solidFill>
                <a:latin typeface="Arial"/>
                <a:cs typeface="Arial"/>
              </a:rPr>
              <a:t>inclusion</a:t>
            </a:r>
            <a:endParaRPr sz="725">
              <a:solidFill>
                <a:srgbClr val="E03A3E"/>
              </a:solidFill>
              <a:latin typeface="Arial"/>
              <a:cs typeface="Arial"/>
            </a:endParaRPr>
          </a:p>
        </p:txBody>
      </p:sp>
      <p:sp>
        <p:nvSpPr>
          <p:cNvPr id="52" name="object 85"/>
          <p:cNvSpPr txBox="1"/>
          <p:nvPr userDrawn="1"/>
        </p:nvSpPr>
        <p:spPr>
          <a:xfrm>
            <a:off x="7482474" y="1503466"/>
            <a:ext cx="1293673" cy="495200"/>
          </a:xfrm>
          <a:prstGeom prst="rect">
            <a:avLst/>
          </a:prstGeom>
        </p:spPr>
        <p:txBody>
          <a:bodyPr vert="horz" wrap="square" lIns="0" tIns="0" rIns="0" bIns="0" rtlCol="0">
            <a:spAutoFit/>
          </a:bodyPr>
          <a:lstStyle/>
          <a:p>
            <a:pPr marL="7677" marR="3071" defTabSz="552755">
              <a:lnSpc>
                <a:spcPct val="108300"/>
              </a:lnSpc>
            </a:pPr>
            <a:r>
              <a:rPr sz="605" spc="-30">
                <a:solidFill>
                  <a:srgbClr val="231F20"/>
                </a:solidFill>
                <a:latin typeface="Arial"/>
                <a:cs typeface="Arial"/>
              </a:rPr>
              <a:t>We </a:t>
            </a:r>
            <a:r>
              <a:rPr sz="605" spc="-6">
                <a:solidFill>
                  <a:srgbClr val="231F20"/>
                </a:solidFill>
                <a:latin typeface="Arial"/>
                <a:cs typeface="Arial"/>
              </a:rPr>
              <a:t>have </a:t>
            </a:r>
            <a:r>
              <a:rPr sz="605" spc="-12">
                <a:solidFill>
                  <a:srgbClr val="231F20"/>
                </a:solidFill>
                <a:latin typeface="Arial"/>
                <a:cs typeface="Arial"/>
              </a:rPr>
              <a:t>a </a:t>
            </a:r>
            <a:r>
              <a:rPr sz="605" spc="3">
                <a:solidFill>
                  <a:srgbClr val="231F20"/>
                </a:solidFill>
                <a:latin typeface="Arial"/>
                <a:cs typeface="Arial"/>
              </a:rPr>
              <a:t>deep </a:t>
            </a:r>
            <a:r>
              <a:rPr sz="605" spc="6">
                <a:solidFill>
                  <a:srgbClr val="231F20"/>
                </a:solidFill>
                <a:latin typeface="Arial"/>
                <a:cs typeface="Arial"/>
              </a:rPr>
              <a:t>dedication </a:t>
            </a:r>
            <a:r>
              <a:rPr sz="605" spc="15">
                <a:solidFill>
                  <a:srgbClr val="231F20"/>
                </a:solidFill>
                <a:latin typeface="Arial"/>
                <a:cs typeface="Arial"/>
              </a:rPr>
              <a:t>to  </a:t>
            </a:r>
            <a:r>
              <a:rPr sz="605" spc="3">
                <a:solidFill>
                  <a:srgbClr val="231F20"/>
                </a:solidFill>
                <a:latin typeface="Arial"/>
                <a:cs typeface="Arial"/>
              </a:rPr>
              <a:t>diversity and inclusion and </a:t>
            </a:r>
            <a:r>
              <a:rPr sz="605" spc="-6">
                <a:solidFill>
                  <a:srgbClr val="231F20"/>
                </a:solidFill>
                <a:latin typeface="Arial"/>
                <a:cs typeface="Arial"/>
              </a:rPr>
              <a:t>have  </a:t>
            </a:r>
            <a:r>
              <a:rPr sz="605" spc="6">
                <a:solidFill>
                  <a:srgbClr val="231F20"/>
                </a:solidFill>
                <a:latin typeface="Arial"/>
                <a:cs typeface="Arial"/>
              </a:rPr>
              <a:t>cultivated </a:t>
            </a:r>
            <a:r>
              <a:rPr sz="605" spc="-12">
                <a:solidFill>
                  <a:srgbClr val="231F20"/>
                </a:solidFill>
                <a:latin typeface="Arial"/>
                <a:cs typeface="Arial"/>
              </a:rPr>
              <a:t>a </a:t>
            </a:r>
            <a:r>
              <a:rPr sz="605" spc="6">
                <a:solidFill>
                  <a:srgbClr val="231F20"/>
                </a:solidFill>
                <a:latin typeface="Arial"/>
                <a:cs typeface="Arial"/>
              </a:rPr>
              <a:t>working </a:t>
            </a:r>
            <a:r>
              <a:rPr sz="605">
                <a:solidFill>
                  <a:srgbClr val="231F20"/>
                </a:solidFill>
                <a:latin typeface="Arial"/>
                <a:cs typeface="Arial"/>
              </a:rPr>
              <a:t>environment  </a:t>
            </a:r>
            <a:r>
              <a:rPr sz="605" spc="-3">
                <a:solidFill>
                  <a:srgbClr val="231F20"/>
                </a:solidFill>
                <a:latin typeface="Arial"/>
                <a:cs typeface="Arial"/>
              </a:rPr>
              <a:t>where </a:t>
            </a:r>
            <a:r>
              <a:rPr sz="605" spc="3">
                <a:solidFill>
                  <a:srgbClr val="231F20"/>
                </a:solidFill>
                <a:latin typeface="Arial"/>
                <a:cs typeface="Arial"/>
              </a:rPr>
              <a:t>we </a:t>
            </a:r>
            <a:r>
              <a:rPr sz="605" spc="-6">
                <a:solidFill>
                  <a:srgbClr val="231F20"/>
                </a:solidFill>
                <a:latin typeface="Arial"/>
                <a:cs typeface="Arial"/>
              </a:rPr>
              <a:t>value, </a:t>
            </a:r>
            <a:r>
              <a:rPr sz="605" spc="-3">
                <a:solidFill>
                  <a:srgbClr val="231F20"/>
                </a:solidFill>
                <a:latin typeface="Arial"/>
                <a:cs typeface="Arial"/>
              </a:rPr>
              <a:t>reward, </a:t>
            </a:r>
            <a:r>
              <a:rPr sz="605" spc="3">
                <a:solidFill>
                  <a:srgbClr val="231F20"/>
                </a:solidFill>
                <a:latin typeface="Arial"/>
                <a:cs typeface="Arial"/>
              </a:rPr>
              <a:t>respect,</a:t>
            </a:r>
            <a:r>
              <a:rPr sz="605" spc="-6">
                <a:solidFill>
                  <a:srgbClr val="231F20"/>
                </a:solidFill>
                <a:latin typeface="Arial"/>
                <a:cs typeface="Arial"/>
              </a:rPr>
              <a:t> </a:t>
            </a:r>
            <a:r>
              <a:rPr sz="605" spc="3">
                <a:solidFill>
                  <a:srgbClr val="231F20"/>
                </a:solidFill>
                <a:latin typeface="Arial"/>
                <a:cs typeface="Arial"/>
              </a:rPr>
              <a:t>and  </a:t>
            </a:r>
            <a:r>
              <a:rPr sz="605">
                <a:solidFill>
                  <a:srgbClr val="231F20"/>
                </a:solidFill>
                <a:latin typeface="Arial"/>
                <a:cs typeface="Arial"/>
              </a:rPr>
              <a:t>celebrate </a:t>
            </a:r>
            <a:r>
              <a:rPr sz="605" spc="-3">
                <a:solidFill>
                  <a:srgbClr val="231F20"/>
                </a:solidFill>
                <a:latin typeface="Arial"/>
                <a:cs typeface="Arial"/>
              </a:rPr>
              <a:t>each </a:t>
            </a:r>
            <a:r>
              <a:rPr sz="605">
                <a:solidFill>
                  <a:srgbClr val="231F20"/>
                </a:solidFill>
                <a:latin typeface="Arial"/>
                <a:cs typeface="Arial"/>
              </a:rPr>
              <a:t>other’s</a:t>
            </a:r>
            <a:r>
              <a:rPr sz="605" spc="-9">
                <a:solidFill>
                  <a:srgbClr val="231F20"/>
                </a:solidFill>
                <a:latin typeface="Arial"/>
                <a:cs typeface="Arial"/>
              </a:rPr>
              <a:t> </a:t>
            </a:r>
            <a:r>
              <a:rPr sz="605">
                <a:solidFill>
                  <a:srgbClr val="231F20"/>
                </a:solidFill>
                <a:latin typeface="Arial"/>
                <a:cs typeface="Arial"/>
              </a:rPr>
              <a:t>differences.</a:t>
            </a:r>
            <a:endParaRPr sz="605">
              <a:solidFill>
                <a:prstClr val="black"/>
              </a:solidFill>
              <a:latin typeface="Arial"/>
              <a:cs typeface="Arial"/>
            </a:endParaRPr>
          </a:p>
        </p:txBody>
      </p:sp>
      <p:sp>
        <p:nvSpPr>
          <p:cNvPr id="53" name="object 86"/>
          <p:cNvSpPr txBox="1"/>
          <p:nvPr userDrawn="1"/>
        </p:nvSpPr>
        <p:spPr>
          <a:xfrm>
            <a:off x="7482474" y="2116367"/>
            <a:ext cx="1282540" cy="595741"/>
          </a:xfrm>
          <a:prstGeom prst="rect">
            <a:avLst/>
          </a:prstGeom>
        </p:spPr>
        <p:txBody>
          <a:bodyPr vert="horz" wrap="square" lIns="0" tIns="0" rIns="0" bIns="0" rtlCol="0">
            <a:spAutoFit/>
          </a:bodyPr>
          <a:lstStyle/>
          <a:p>
            <a:pPr marL="7677" marR="3071" defTabSz="552755">
              <a:lnSpc>
                <a:spcPct val="108300"/>
              </a:lnSpc>
            </a:pPr>
            <a:r>
              <a:rPr sz="605" spc="-30">
                <a:solidFill>
                  <a:srgbClr val="231F20"/>
                </a:solidFill>
                <a:latin typeface="Arial"/>
                <a:cs typeface="Arial"/>
              </a:rPr>
              <a:t>We </a:t>
            </a:r>
            <a:r>
              <a:rPr sz="605" spc="-12">
                <a:solidFill>
                  <a:srgbClr val="231F20"/>
                </a:solidFill>
                <a:latin typeface="Arial"/>
                <a:cs typeface="Arial"/>
              </a:rPr>
              <a:t>are </a:t>
            </a:r>
            <a:r>
              <a:rPr sz="605" spc="3">
                <a:solidFill>
                  <a:srgbClr val="231F20"/>
                </a:solidFill>
                <a:latin typeface="Arial"/>
                <a:cs typeface="Arial"/>
              </a:rPr>
              <a:t>transforming our culture  through </a:t>
            </a:r>
            <a:r>
              <a:rPr sz="605" spc="15">
                <a:solidFill>
                  <a:srgbClr val="231F20"/>
                </a:solidFill>
                <a:latin typeface="Arial"/>
                <a:cs typeface="Arial"/>
              </a:rPr>
              <a:t>“tone </a:t>
            </a:r>
            <a:r>
              <a:rPr sz="605" spc="3">
                <a:solidFill>
                  <a:srgbClr val="231F20"/>
                </a:solidFill>
                <a:latin typeface="Arial"/>
                <a:cs typeface="Arial"/>
              </a:rPr>
              <a:t>at the </a:t>
            </a:r>
            <a:r>
              <a:rPr sz="605" spc="27">
                <a:solidFill>
                  <a:srgbClr val="231F20"/>
                </a:solidFill>
                <a:latin typeface="Arial"/>
                <a:cs typeface="Arial"/>
              </a:rPr>
              <a:t>top” </a:t>
            </a:r>
            <a:r>
              <a:rPr sz="605">
                <a:solidFill>
                  <a:srgbClr val="231F20"/>
                </a:solidFill>
                <a:latin typeface="Arial"/>
                <a:cs typeface="Arial"/>
              </a:rPr>
              <a:t>messaging  </a:t>
            </a:r>
            <a:r>
              <a:rPr sz="605" spc="3">
                <a:solidFill>
                  <a:srgbClr val="231F20"/>
                </a:solidFill>
                <a:latin typeface="Arial"/>
                <a:cs typeface="Arial"/>
              </a:rPr>
              <a:t>and </a:t>
            </a:r>
            <a:r>
              <a:rPr sz="605">
                <a:solidFill>
                  <a:srgbClr val="231F20"/>
                </a:solidFill>
                <a:latin typeface="Arial"/>
                <a:cs typeface="Arial"/>
              </a:rPr>
              <a:t>innovative training, </a:t>
            </a:r>
            <a:r>
              <a:rPr sz="605" spc="3">
                <a:solidFill>
                  <a:srgbClr val="231F20"/>
                </a:solidFill>
                <a:latin typeface="Arial"/>
                <a:cs typeface="Arial"/>
              </a:rPr>
              <a:t>mentoring,  and sponsorship programming  </a:t>
            </a:r>
            <a:r>
              <a:rPr sz="605" spc="6">
                <a:solidFill>
                  <a:srgbClr val="231F20"/>
                </a:solidFill>
                <a:latin typeface="Arial"/>
                <a:cs typeface="Arial"/>
              </a:rPr>
              <a:t>focused </a:t>
            </a:r>
            <a:r>
              <a:rPr sz="605" spc="3">
                <a:solidFill>
                  <a:srgbClr val="231F20"/>
                </a:solidFill>
                <a:latin typeface="Arial"/>
                <a:cs typeface="Arial"/>
              </a:rPr>
              <a:t>on </a:t>
            </a:r>
            <a:r>
              <a:rPr sz="605">
                <a:solidFill>
                  <a:srgbClr val="231F20"/>
                </a:solidFill>
                <a:latin typeface="Arial"/>
                <a:cs typeface="Arial"/>
              </a:rPr>
              <a:t>inclusive behavior</a:t>
            </a:r>
            <a:r>
              <a:rPr sz="605" spc="-24">
                <a:solidFill>
                  <a:srgbClr val="231F20"/>
                </a:solidFill>
                <a:latin typeface="Arial"/>
                <a:cs typeface="Arial"/>
              </a:rPr>
              <a:t> </a:t>
            </a:r>
            <a:r>
              <a:rPr sz="605">
                <a:solidFill>
                  <a:srgbClr val="231F20"/>
                </a:solidFill>
                <a:latin typeface="Arial"/>
                <a:cs typeface="Arial"/>
              </a:rPr>
              <a:t>across  </a:t>
            </a:r>
            <a:r>
              <a:rPr sz="605" spc="3">
                <a:solidFill>
                  <a:srgbClr val="231F20"/>
                </a:solidFill>
                <a:latin typeface="Arial"/>
                <a:cs typeface="Arial"/>
              </a:rPr>
              <a:t>our global</a:t>
            </a:r>
            <a:r>
              <a:rPr sz="605" spc="-42">
                <a:solidFill>
                  <a:srgbClr val="231F20"/>
                </a:solidFill>
                <a:latin typeface="Arial"/>
                <a:cs typeface="Arial"/>
              </a:rPr>
              <a:t> </a:t>
            </a:r>
            <a:r>
              <a:rPr sz="605" spc="6">
                <a:solidFill>
                  <a:srgbClr val="231F20"/>
                </a:solidFill>
                <a:latin typeface="Arial"/>
                <a:cs typeface="Arial"/>
              </a:rPr>
              <a:t>network.</a:t>
            </a:r>
            <a:endParaRPr sz="605">
              <a:solidFill>
                <a:prstClr val="black"/>
              </a:solidFill>
              <a:latin typeface="Arial"/>
              <a:cs typeface="Arial"/>
            </a:endParaRPr>
          </a:p>
        </p:txBody>
      </p:sp>
      <p:sp>
        <p:nvSpPr>
          <p:cNvPr id="54" name="object 12"/>
          <p:cNvSpPr txBox="1"/>
          <p:nvPr userDrawn="1"/>
        </p:nvSpPr>
        <p:spPr>
          <a:xfrm>
            <a:off x="3516352" y="6024627"/>
            <a:ext cx="706338" cy="102592"/>
          </a:xfrm>
          <a:prstGeom prst="rect">
            <a:avLst/>
          </a:prstGeom>
        </p:spPr>
        <p:txBody>
          <a:bodyPr vert="horz" wrap="square" lIns="0" tIns="0" rIns="0" bIns="0" rtlCol="0">
            <a:spAutoFit/>
          </a:bodyPr>
          <a:lstStyle/>
          <a:p>
            <a:pPr algn="ctr" defTabSz="552755">
              <a:lnSpc>
                <a:spcPts val="810"/>
              </a:lnSpc>
            </a:pPr>
            <a:r>
              <a:rPr lang="en-GB" sz="725" b="1" spc="6">
                <a:solidFill>
                  <a:srgbClr val="E03A3E"/>
                </a:solidFill>
                <a:latin typeface="Arial"/>
                <a:cs typeface="Arial"/>
              </a:rPr>
              <a:t>Transportation</a:t>
            </a:r>
            <a:endParaRPr sz="725">
              <a:solidFill>
                <a:srgbClr val="E03A3E"/>
              </a:solidFill>
              <a:latin typeface="Arial"/>
              <a:cs typeface="Arial"/>
            </a:endParaRPr>
          </a:p>
        </p:txBody>
      </p:sp>
      <p:sp>
        <p:nvSpPr>
          <p:cNvPr id="55" name="object 12"/>
          <p:cNvSpPr txBox="1"/>
          <p:nvPr userDrawn="1"/>
        </p:nvSpPr>
        <p:spPr>
          <a:xfrm>
            <a:off x="3518996" y="5523260"/>
            <a:ext cx="706338" cy="205184"/>
          </a:xfrm>
          <a:prstGeom prst="rect">
            <a:avLst/>
          </a:prstGeom>
        </p:spPr>
        <p:txBody>
          <a:bodyPr vert="horz" wrap="square" lIns="0" tIns="0" rIns="0" bIns="0" rtlCol="0">
            <a:spAutoFit/>
          </a:bodyPr>
          <a:lstStyle/>
          <a:p>
            <a:pPr algn="ctr" defTabSz="552755">
              <a:lnSpc>
                <a:spcPts val="810"/>
              </a:lnSpc>
            </a:pPr>
            <a:r>
              <a:rPr lang="en-GB" sz="725" b="1" spc="6">
                <a:solidFill>
                  <a:srgbClr val="E03A3E"/>
                </a:solidFill>
                <a:latin typeface="Arial"/>
                <a:cs typeface="Arial"/>
              </a:rPr>
              <a:t>Life sciences</a:t>
            </a:r>
          </a:p>
          <a:p>
            <a:pPr algn="ctr" defTabSz="552755">
              <a:lnSpc>
                <a:spcPts val="810"/>
              </a:lnSpc>
            </a:pPr>
            <a:r>
              <a:rPr lang="en-GB" sz="725" b="1" spc="6">
                <a:solidFill>
                  <a:srgbClr val="E03A3E"/>
                </a:solidFill>
                <a:latin typeface="Arial"/>
                <a:cs typeface="Arial"/>
              </a:rPr>
              <a:t>&amp; health</a:t>
            </a:r>
            <a:endParaRPr sz="725">
              <a:solidFill>
                <a:srgbClr val="E03A3E"/>
              </a:solidFill>
              <a:latin typeface="Arial"/>
              <a:cs typeface="Arial"/>
            </a:endParaRPr>
          </a:p>
        </p:txBody>
      </p:sp>
      <p:sp>
        <p:nvSpPr>
          <p:cNvPr id="56" name="object 12"/>
          <p:cNvSpPr txBox="1"/>
          <p:nvPr userDrawn="1"/>
        </p:nvSpPr>
        <p:spPr>
          <a:xfrm>
            <a:off x="3514863" y="5050882"/>
            <a:ext cx="706338" cy="205184"/>
          </a:xfrm>
          <a:prstGeom prst="rect">
            <a:avLst/>
          </a:prstGeom>
        </p:spPr>
        <p:txBody>
          <a:bodyPr vert="horz" wrap="square" lIns="0" tIns="0" rIns="0" bIns="0" rtlCol="0">
            <a:spAutoFit/>
          </a:bodyPr>
          <a:lstStyle/>
          <a:p>
            <a:pPr algn="ctr" defTabSz="552755">
              <a:lnSpc>
                <a:spcPts val="810"/>
              </a:lnSpc>
            </a:pPr>
            <a:r>
              <a:rPr lang="en-GB" sz="725" b="1" spc="6">
                <a:solidFill>
                  <a:srgbClr val="E03A3E"/>
                </a:solidFill>
                <a:latin typeface="Arial"/>
                <a:cs typeface="Arial"/>
              </a:rPr>
              <a:t>Financial services</a:t>
            </a:r>
            <a:endParaRPr sz="725">
              <a:solidFill>
                <a:srgbClr val="E03A3E"/>
              </a:solidFill>
              <a:latin typeface="Arial"/>
              <a:cs typeface="Arial"/>
            </a:endParaRPr>
          </a:p>
        </p:txBody>
      </p:sp>
      <p:sp>
        <p:nvSpPr>
          <p:cNvPr id="57" name="object 12"/>
          <p:cNvSpPr txBox="1"/>
          <p:nvPr userDrawn="1"/>
        </p:nvSpPr>
        <p:spPr>
          <a:xfrm>
            <a:off x="3518996" y="4567833"/>
            <a:ext cx="706338" cy="205184"/>
          </a:xfrm>
          <a:prstGeom prst="rect">
            <a:avLst/>
          </a:prstGeom>
        </p:spPr>
        <p:txBody>
          <a:bodyPr vert="horz" wrap="square" lIns="0" tIns="0" rIns="0" bIns="0" rtlCol="0">
            <a:spAutoFit/>
          </a:bodyPr>
          <a:lstStyle/>
          <a:p>
            <a:pPr algn="ctr" defTabSz="552755">
              <a:lnSpc>
                <a:spcPts val="810"/>
              </a:lnSpc>
            </a:pPr>
            <a:r>
              <a:rPr lang="en-GB" sz="725" b="1" spc="6">
                <a:solidFill>
                  <a:srgbClr val="E03A3E"/>
                </a:solidFill>
                <a:latin typeface="Arial"/>
                <a:cs typeface="Arial"/>
              </a:rPr>
              <a:t>Entertainment &amp; media</a:t>
            </a:r>
            <a:endParaRPr sz="725">
              <a:solidFill>
                <a:srgbClr val="E03A3E"/>
              </a:solidFill>
              <a:latin typeface="Arial"/>
              <a:cs typeface="Arial"/>
            </a:endParaRPr>
          </a:p>
        </p:txBody>
      </p:sp>
      <p:sp>
        <p:nvSpPr>
          <p:cNvPr id="58" name="object 12"/>
          <p:cNvSpPr txBox="1"/>
          <p:nvPr userDrawn="1"/>
        </p:nvSpPr>
        <p:spPr>
          <a:xfrm>
            <a:off x="3425575" y="4121124"/>
            <a:ext cx="882219" cy="205184"/>
          </a:xfrm>
          <a:prstGeom prst="rect">
            <a:avLst/>
          </a:prstGeom>
        </p:spPr>
        <p:txBody>
          <a:bodyPr vert="horz" wrap="square" lIns="0" tIns="0" rIns="0" bIns="0" rtlCol="0">
            <a:spAutoFit/>
          </a:bodyPr>
          <a:lstStyle/>
          <a:p>
            <a:pPr algn="ctr" defTabSz="552755">
              <a:lnSpc>
                <a:spcPts val="810"/>
              </a:lnSpc>
            </a:pPr>
            <a:r>
              <a:rPr lang="en-GB" sz="725" b="1" spc="6">
                <a:solidFill>
                  <a:srgbClr val="E03A3E"/>
                </a:solidFill>
                <a:latin typeface="Arial"/>
                <a:cs typeface="Arial"/>
              </a:rPr>
              <a:t>Energy &amp; natural resources</a:t>
            </a:r>
            <a:endParaRPr sz="725">
              <a:solidFill>
                <a:srgbClr val="E03A3E"/>
              </a:solidFill>
              <a:latin typeface="Arial"/>
              <a:cs typeface="Arial"/>
            </a:endParaRPr>
          </a:p>
        </p:txBody>
      </p:sp>
      <p:pic>
        <p:nvPicPr>
          <p:cNvPr id="59" name="Picture 58"/>
          <p:cNvPicPr>
            <a:picLocks noChangeAspect="1"/>
          </p:cNvPicPr>
          <p:nvPr userDrawn="1"/>
        </p:nvPicPr>
        <p:blipFill>
          <a:blip r:embed="rId2">
            <a:duotone>
              <a:schemeClr val="bg2">
                <a:shade val="45000"/>
                <a:satMod val="135000"/>
              </a:schemeClr>
              <a:prstClr val="white"/>
            </a:duotone>
          </a:blip>
          <a:srcRect/>
          <a:stretch>
            <a:fillRect/>
          </a:stretch>
        </p:blipFill>
        <p:spPr>
          <a:xfrm>
            <a:off x="4567444" y="2293861"/>
            <a:ext cx="540000" cy="540000"/>
          </a:xfrm>
          <a:prstGeom prst="rect">
            <a:avLst/>
          </a:prstGeom>
        </p:spPr>
      </p:pic>
      <p:pic>
        <p:nvPicPr>
          <p:cNvPr id="60" name="Picture 59"/>
          <p:cNvPicPr>
            <a:picLocks noChangeAspect="1"/>
          </p:cNvPicPr>
          <p:nvPr userDrawn="1"/>
        </p:nvPicPr>
        <p:blipFill>
          <a:blip r:embed="rId3">
            <a:duotone>
              <a:schemeClr val="bg2">
                <a:shade val="45000"/>
                <a:satMod val="135000"/>
              </a:schemeClr>
              <a:prstClr val="white"/>
            </a:duotone>
          </a:blip>
          <a:srcRect/>
          <a:stretch>
            <a:fillRect/>
          </a:stretch>
        </p:blipFill>
        <p:spPr>
          <a:xfrm>
            <a:off x="7426984" y="2740956"/>
            <a:ext cx="540000" cy="540914"/>
          </a:xfrm>
          <a:prstGeom prst="rect">
            <a:avLst/>
          </a:prstGeom>
        </p:spPr>
      </p:pic>
      <p:pic>
        <p:nvPicPr>
          <p:cNvPr id="61" name="Picture 60"/>
          <p:cNvPicPr>
            <a:picLocks noChangeAspect="1"/>
          </p:cNvPicPr>
          <p:nvPr userDrawn="1"/>
        </p:nvPicPr>
        <p:blipFill>
          <a:blip r:embed="rId4">
            <a:duotone>
              <a:schemeClr val="bg2">
                <a:shade val="45000"/>
                <a:satMod val="135000"/>
              </a:schemeClr>
              <a:prstClr val="white"/>
            </a:duotone>
          </a:blip>
          <a:srcRect/>
          <a:stretch>
            <a:fillRect/>
          </a:stretch>
        </p:blipFill>
        <p:spPr>
          <a:xfrm>
            <a:off x="6146242" y="4211747"/>
            <a:ext cx="540000" cy="540914"/>
          </a:xfrm>
          <a:prstGeom prst="rect">
            <a:avLst/>
          </a:prstGeom>
        </p:spPr>
      </p:pic>
      <p:pic>
        <p:nvPicPr>
          <p:cNvPr id="62" name="Picture 61"/>
          <p:cNvPicPr>
            <a:picLocks noChangeAspect="1"/>
          </p:cNvPicPr>
          <p:nvPr userDrawn="1"/>
        </p:nvPicPr>
        <p:blipFill>
          <a:blip r:embed="rId5"/>
          <a:srcRect/>
          <a:stretch>
            <a:fillRect/>
          </a:stretch>
        </p:blipFill>
        <p:spPr>
          <a:xfrm>
            <a:off x="2151196" y="2412680"/>
            <a:ext cx="540000" cy="540000"/>
          </a:xfrm>
          <a:prstGeom prst="rect">
            <a:avLst/>
          </a:prstGeom>
        </p:spPr>
      </p:pic>
      <p:pic>
        <p:nvPicPr>
          <p:cNvPr id="63" name="Picture 62"/>
          <p:cNvPicPr>
            <a:picLocks noChangeAspect="1"/>
          </p:cNvPicPr>
          <p:nvPr userDrawn="1"/>
        </p:nvPicPr>
        <p:blipFill>
          <a:blip r:embed="rId6"/>
          <a:srcRect/>
          <a:stretch>
            <a:fillRect/>
          </a:stretch>
        </p:blipFill>
        <p:spPr>
          <a:xfrm>
            <a:off x="279325" y="2412680"/>
            <a:ext cx="540000" cy="540914"/>
          </a:xfrm>
          <a:prstGeom prst="rect">
            <a:avLst/>
          </a:prstGeom>
        </p:spPr>
      </p:pic>
      <p:sp>
        <p:nvSpPr>
          <p:cNvPr id="65" name="Rectangle 64"/>
          <p:cNvSpPr/>
          <p:nvPr userDrawn="1"/>
        </p:nvSpPr>
        <p:spPr>
          <a:xfrm>
            <a:off x="228587" y="3008071"/>
            <a:ext cx="1426237" cy="1969770"/>
          </a:xfrm>
          <a:prstGeom prst="rect">
            <a:avLst/>
          </a:prstGeom>
        </p:spPr>
        <p:txBody>
          <a:bodyPr wrap="square">
            <a:spAutoFit/>
          </a:bodyPr>
          <a:lstStyle/>
          <a:p>
            <a:pPr marL="171450" indent="-171450">
              <a:spcAft>
                <a:spcPct val="0"/>
              </a:spcAft>
              <a:buFont typeface="Arial" panose="020B0604020202020204" pitchFamily="34" charset="0"/>
              <a:buChar char="•"/>
            </a:pPr>
            <a:r>
              <a:rPr lang="en-GB" sz="7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66 </a:t>
            </a:r>
            <a:r>
              <a:rPr lang="en-GB" sz="7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of the world’s </a:t>
            </a:r>
            <a:r>
              <a:rPr lang="en-GB" sz="7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100 </a:t>
            </a:r>
            <a:r>
              <a:rPr lang="en-GB" sz="7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largest companies</a:t>
            </a:r>
            <a:br>
              <a:rPr lang="en-GB" sz="70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7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171450" indent="-171450">
              <a:spcAft>
                <a:spcPct val="0"/>
              </a:spcAft>
              <a:buFont typeface="Arial" panose="020B0604020202020204" pitchFamily="34" charset="0"/>
              <a:buChar char="•"/>
            </a:pPr>
            <a:r>
              <a:rPr lang="en-GB" sz="7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top </a:t>
            </a:r>
            <a:r>
              <a:rPr lang="en-GB" sz="7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 </a:t>
            </a:r>
            <a:r>
              <a:rPr lang="en-GB" sz="7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banks in U.S. and in Europe</a:t>
            </a:r>
            <a:br>
              <a:rPr lang="en-GB" sz="70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700">
              <a:solidFill>
                <a:schemeClr val="bg1"/>
              </a:solidFill>
              <a:effectLst/>
              <a:latin typeface="HelveticaNeueLT Std"/>
              <a:ea typeface="Calibri" panose="020F0502020204030204" pitchFamily="34" charset="0"/>
              <a:cs typeface="Times New Roman" panose="02020603050405020304" pitchFamily="18" charset="0"/>
            </a:endParaRPr>
          </a:p>
          <a:p>
            <a:pPr marL="171450" indent="-171450">
              <a:spcAft>
                <a:spcPct val="0"/>
              </a:spcAft>
              <a:buFont typeface="Arial" panose="020B0604020202020204" pitchFamily="34" charset="0"/>
              <a:buChar char="•"/>
            </a:pPr>
            <a:r>
              <a:rPr lang="en-GB" sz="7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8 </a:t>
            </a:r>
            <a:r>
              <a:rPr lang="en-GB" sz="7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out of </a:t>
            </a:r>
            <a:r>
              <a:rPr lang="en-GB" sz="7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 </a:t>
            </a:r>
            <a:r>
              <a:rPr lang="en-GB" sz="7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of the world’s largest shipping companies </a:t>
            </a:r>
            <a:br>
              <a:rPr lang="en-GB" sz="70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700">
              <a:solidFill>
                <a:schemeClr val="bg1"/>
              </a:solidFill>
              <a:effectLst/>
              <a:latin typeface="HelveticaNeueLT Std"/>
              <a:ea typeface="Calibri" panose="020F0502020204030204" pitchFamily="34" charset="0"/>
              <a:cs typeface="Times New Roman" panose="02020603050405020304" pitchFamily="18" charset="0"/>
            </a:endParaRPr>
          </a:p>
          <a:p>
            <a:pPr marL="171450" indent="-171450">
              <a:spcAft>
                <a:spcPts val="1200"/>
              </a:spcAft>
              <a:buFont typeface="Arial" panose="020B0604020202020204" pitchFamily="34" charset="0"/>
              <a:buChar char="•"/>
            </a:pPr>
            <a:r>
              <a:rPr lang="en-US" sz="700" b="1">
                <a:solidFill>
                  <a:schemeClr val="bg1"/>
                </a:solidFill>
                <a:effectLst/>
                <a:latin typeface="Arial" panose="020B0604020202020204" pitchFamily="34" charset="0"/>
                <a:ea typeface="Calibri" panose="020F0502020204030204" pitchFamily="34" charset="0"/>
              </a:rPr>
              <a:t>8 </a:t>
            </a:r>
            <a:r>
              <a:rPr lang="en-US" sz="700">
                <a:solidFill>
                  <a:schemeClr val="bg1"/>
                </a:solidFill>
                <a:effectLst/>
                <a:latin typeface="Arial" panose="020B0604020202020204" pitchFamily="34" charset="0"/>
                <a:ea typeface="Calibri" panose="020F0502020204030204" pitchFamily="34" charset="0"/>
              </a:rPr>
              <a:t>of the top</a:t>
            </a:r>
            <a:r>
              <a:rPr lang="en-US" sz="700" b="1">
                <a:solidFill>
                  <a:schemeClr val="bg1"/>
                </a:solidFill>
                <a:effectLst/>
                <a:latin typeface="Arial" panose="020B0604020202020204" pitchFamily="34" charset="0"/>
                <a:ea typeface="Calibri" panose="020F0502020204030204" pitchFamily="34" charset="0"/>
              </a:rPr>
              <a:t> 10</a:t>
            </a:r>
            <a:r>
              <a:rPr lang="en-US" sz="700">
                <a:solidFill>
                  <a:schemeClr val="bg1"/>
                </a:solidFill>
                <a:effectLst/>
                <a:latin typeface="Arial" panose="020B0604020202020204" pitchFamily="34" charset="0"/>
                <a:ea typeface="Calibri" panose="020F0502020204030204" pitchFamily="34" charset="0"/>
              </a:rPr>
              <a:t> </a:t>
            </a:r>
            <a:r>
              <a:rPr lang="en-GB" sz="700">
                <a:solidFill>
                  <a:schemeClr val="bg1"/>
                </a:solidFill>
                <a:effectLst/>
                <a:latin typeface="Arial" panose="020B0604020202020204" pitchFamily="34" charset="0"/>
                <a:ea typeface="Calibri" panose="020F0502020204030204" pitchFamily="34" charset="0"/>
              </a:rPr>
              <a:t>of the world’s largest </a:t>
            </a:r>
            <a:r>
              <a:rPr lang="en-US" sz="700">
                <a:solidFill>
                  <a:schemeClr val="bg1"/>
                </a:solidFill>
                <a:effectLst/>
                <a:latin typeface="Arial" panose="020B0604020202020204" pitchFamily="34" charset="0"/>
                <a:ea typeface="Calibri" panose="020F0502020204030204" pitchFamily="34" charset="0"/>
              </a:rPr>
              <a:t>pharmaceutical companies</a:t>
            </a:r>
          </a:p>
          <a:p>
            <a:pPr marL="171450" indent="-171450">
              <a:spcAft>
                <a:spcPts val="1200"/>
              </a:spcAft>
              <a:buFont typeface="Arial" panose="020B0604020202020204" pitchFamily="34" charset="0"/>
              <a:buChar char="•"/>
            </a:pPr>
            <a:r>
              <a:rPr lang="en-US" sz="700" b="1">
                <a:solidFill>
                  <a:schemeClr val="bg1"/>
                </a:solidFill>
                <a:effectLst/>
                <a:latin typeface="Arial" panose="020B0604020202020204" pitchFamily="34" charset="0"/>
                <a:ea typeface="Calibri" panose="020F0502020204030204" pitchFamily="34" charset="0"/>
              </a:rPr>
              <a:t>8</a:t>
            </a:r>
            <a:r>
              <a:rPr lang="en-US" sz="700">
                <a:solidFill>
                  <a:schemeClr val="bg1"/>
                </a:solidFill>
                <a:effectLst/>
                <a:latin typeface="Arial" panose="020B0604020202020204" pitchFamily="34" charset="0"/>
                <a:ea typeface="Calibri" panose="020F0502020204030204" pitchFamily="34" charset="0"/>
              </a:rPr>
              <a:t> of the top </a:t>
            </a:r>
            <a:r>
              <a:rPr lang="en-US" sz="700" b="1">
                <a:solidFill>
                  <a:schemeClr val="bg1"/>
                </a:solidFill>
                <a:effectLst/>
                <a:latin typeface="Arial" panose="020B0604020202020204" pitchFamily="34" charset="0"/>
                <a:ea typeface="Calibri" panose="020F0502020204030204" pitchFamily="34" charset="0"/>
              </a:rPr>
              <a:t>10</a:t>
            </a:r>
            <a:r>
              <a:rPr lang="en-US" sz="700">
                <a:solidFill>
                  <a:schemeClr val="bg1"/>
                </a:solidFill>
                <a:effectLst/>
                <a:latin typeface="Arial" panose="020B0604020202020204" pitchFamily="34" charset="0"/>
                <a:ea typeface="Calibri" panose="020F0502020204030204" pitchFamily="34" charset="0"/>
              </a:rPr>
              <a:t> </a:t>
            </a:r>
            <a:r>
              <a:rPr lang="en-GB" sz="700">
                <a:solidFill>
                  <a:schemeClr val="bg1"/>
                </a:solidFill>
                <a:effectLst/>
                <a:latin typeface="Arial" panose="020B0604020202020204" pitchFamily="34" charset="0"/>
                <a:ea typeface="Calibri" panose="020F0502020204030204" pitchFamily="34" charset="0"/>
              </a:rPr>
              <a:t>of the world’s largest </a:t>
            </a:r>
            <a:r>
              <a:rPr lang="en-US" sz="700">
                <a:solidFill>
                  <a:schemeClr val="bg1"/>
                </a:solidFill>
                <a:effectLst/>
                <a:latin typeface="Arial" panose="020B0604020202020204" pitchFamily="34" charset="0"/>
                <a:ea typeface="Calibri" panose="020F0502020204030204" pitchFamily="34" charset="0"/>
              </a:rPr>
              <a:t>medical device companies</a:t>
            </a:r>
            <a:endParaRPr lang="en-GB" sz="70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22650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S overview">
    <p:spTree>
      <p:nvGrpSpPr>
        <p:cNvPr id="1" name=""/>
        <p:cNvGrpSpPr/>
        <p:nvPr/>
      </p:nvGrpSpPr>
      <p:grpSpPr>
        <a:xfrm>
          <a:off x="0" y="0"/>
          <a:ext cx="0" cy="0"/>
          <a:chOff x="0" y="0"/>
          <a:chExt cx="0" cy="0"/>
        </a:xfrm>
      </p:grpSpPr>
      <p:grpSp>
        <p:nvGrpSpPr>
          <p:cNvPr id="7" name="Group 4"/>
          <p:cNvGrpSpPr/>
          <p:nvPr userDrawn="1"/>
        </p:nvGrpSpPr>
        <p:grpSpPr>
          <a:xfrm>
            <a:off x="6012938" y="1611398"/>
            <a:ext cx="540501" cy="540000"/>
            <a:chOff x="5837" y="1279"/>
            <a:chExt cx="1079" cy="1078"/>
          </a:xfrm>
        </p:grpSpPr>
        <p:sp>
          <p:nvSpPr>
            <p:cNvPr id="9" name="Freeform 5"/>
            <p:cNvSpPr>
              <a:spLocks noEditPoints="1"/>
            </p:cNvSpPr>
            <p:nvPr userDrawn="1"/>
          </p:nvSpPr>
          <p:spPr>
            <a:xfrm>
              <a:off x="5837" y="1279"/>
              <a:ext cx="1079" cy="1078"/>
            </a:xfrm>
            <a:custGeom>
              <a:avLst/>
              <a:gdLst>
                <a:gd name="T0" fmla="*/ 227 w 454"/>
                <a:gd name="T1" fmla="*/ 0 h 453"/>
                <a:gd name="T2" fmla="*/ 0 w 454"/>
                <a:gd name="T3" fmla="*/ 227 h 453"/>
                <a:gd name="T4" fmla="*/ 227 w 454"/>
                <a:gd name="T5" fmla="*/ 453 h 453"/>
                <a:gd name="T6" fmla="*/ 454 w 454"/>
                <a:gd name="T7" fmla="*/ 227 h 453"/>
                <a:gd name="T8" fmla="*/ 227 w 454"/>
                <a:gd name="T9" fmla="*/ 0 h 453"/>
                <a:gd name="T10" fmla="*/ 227 w 454"/>
                <a:gd name="T11" fmla="*/ 437 h 453"/>
                <a:gd name="T12" fmla="*/ 16 w 454"/>
                <a:gd name="T13" fmla="*/ 227 h 453"/>
                <a:gd name="T14" fmla="*/ 227 w 454"/>
                <a:gd name="T15" fmla="*/ 16 h 453"/>
                <a:gd name="T16" fmla="*/ 438 w 454"/>
                <a:gd name="T17" fmla="*/ 227 h 453"/>
                <a:gd name="T18" fmla="*/ 227 w 454"/>
                <a:gd name="T19" fmla="*/ 4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452">
                  <a:moveTo>
                    <a:pt x="227" y="0"/>
                  </a:moveTo>
                  <a:cubicBezTo>
                    <a:pt x="102" y="0"/>
                    <a:pt x="0" y="101"/>
                    <a:pt x="0" y="227"/>
                  </a:cubicBezTo>
                  <a:cubicBezTo>
                    <a:pt x="0" y="352"/>
                    <a:pt x="102" y="453"/>
                    <a:pt x="227" y="453"/>
                  </a:cubicBezTo>
                  <a:cubicBezTo>
                    <a:pt x="352" y="453"/>
                    <a:pt x="454" y="352"/>
                    <a:pt x="454" y="227"/>
                  </a:cubicBezTo>
                  <a:cubicBezTo>
                    <a:pt x="454" y="101"/>
                    <a:pt x="352" y="0"/>
                    <a:pt x="227" y="0"/>
                  </a:cubicBezTo>
                  <a:close/>
                  <a:moveTo>
                    <a:pt x="227" y="437"/>
                  </a:moveTo>
                  <a:cubicBezTo>
                    <a:pt x="111" y="437"/>
                    <a:pt x="16" y="343"/>
                    <a:pt x="16" y="227"/>
                  </a:cubicBezTo>
                  <a:cubicBezTo>
                    <a:pt x="16" y="110"/>
                    <a:pt x="111" y="16"/>
                    <a:pt x="227" y="16"/>
                  </a:cubicBezTo>
                  <a:cubicBezTo>
                    <a:pt x="343" y="16"/>
                    <a:pt x="438" y="110"/>
                    <a:pt x="438" y="227"/>
                  </a:cubicBezTo>
                  <a:cubicBezTo>
                    <a:pt x="438" y="343"/>
                    <a:pt x="343" y="437"/>
                    <a:pt x="227" y="437"/>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6"/>
            <p:cNvSpPr/>
            <p:nvPr userDrawn="1"/>
          </p:nvSpPr>
          <p:spPr>
            <a:xfrm>
              <a:off x="6134" y="1567"/>
              <a:ext cx="129" cy="129"/>
            </a:xfrm>
            <a:custGeom>
              <a:avLst/>
              <a:gdLst>
                <a:gd name="T0" fmla="*/ 0 w 54"/>
                <a:gd name="T1" fmla="*/ 46 h 54"/>
                <a:gd name="T2" fmla="*/ 0 w 54"/>
                <a:gd name="T3" fmla="*/ 54 h 54"/>
                <a:gd name="T4" fmla="*/ 16 w 54"/>
                <a:gd name="T5" fmla="*/ 54 h 54"/>
                <a:gd name="T6" fmla="*/ 16 w 54"/>
                <a:gd name="T7" fmla="*/ 46 h 54"/>
                <a:gd name="T8" fmla="*/ 46 w 54"/>
                <a:gd name="T9" fmla="*/ 16 h 54"/>
                <a:gd name="T10" fmla="*/ 54 w 54"/>
                <a:gd name="T11" fmla="*/ 16 h 54"/>
                <a:gd name="T12" fmla="*/ 54 w 54"/>
                <a:gd name="T13" fmla="*/ 0 h 54"/>
                <a:gd name="T14" fmla="*/ 46 w 54"/>
                <a:gd name="T15" fmla="*/ 0 h 54"/>
                <a:gd name="T16" fmla="*/ 0 w 54"/>
                <a:gd name="T1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0" y="46"/>
                  </a:moveTo>
                  <a:cubicBezTo>
                    <a:pt x="0" y="54"/>
                    <a:pt x="0" y="54"/>
                    <a:pt x="0" y="54"/>
                  </a:cubicBezTo>
                  <a:cubicBezTo>
                    <a:pt x="16" y="54"/>
                    <a:pt x="16" y="54"/>
                    <a:pt x="16" y="54"/>
                  </a:cubicBezTo>
                  <a:cubicBezTo>
                    <a:pt x="16" y="46"/>
                    <a:pt x="16" y="46"/>
                    <a:pt x="16" y="46"/>
                  </a:cubicBezTo>
                  <a:cubicBezTo>
                    <a:pt x="16" y="30"/>
                    <a:pt x="29" y="16"/>
                    <a:pt x="46" y="16"/>
                  </a:cubicBezTo>
                  <a:cubicBezTo>
                    <a:pt x="54" y="16"/>
                    <a:pt x="54" y="16"/>
                    <a:pt x="54" y="16"/>
                  </a:cubicBezTo>
                  <a:cubicBezTo>
                    <a:pt x="54" y="0"/>
                    <a:pt x="54" y="0"/>
                    <a:pt x="54" y="0"/>
                  </a:cubicBezTo>
                  <a:cubicBezTo>
                    <a:pt x="46" y="0"/>
                    <a:pt x="46" y="0"/>
                    <a:pt x="46" y="0"/>
                  </a:cubicBezTo>
                  <a:cubicBezTo>
                    <a:pt x="21" y="0"/>
                    <a:pt x="0" y="21"/>
                    <a:pt x="0" y="46"/>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 name="Freeform 7"/>
            <p:cNvSpPr>
              <a:spLocks noEditPoints="1"/>
            </p:cNvSpPr>
            <p:nvPr userDrawn="1"/>
          </p:nvSpPr>
          <p:spPr>
            <a:xfrm>
              <a:off x="6039" y="1482"/>
              <a:ext cx="464" cy="464"/>
            </a:xfrm>
            <a:custGeom>
              <a:avLst/>
              <a:gdLst>
                <a:gd name="T0" fmla="*/ 98 w 195"/>
                <a:gd name="T1" fmla="*/ 0 h 195"/>
                <a:gd name="T2" fmla="*/ 0 w 195"/>
                <a:gd name="T3" fmla="*/ 98 h 195"/>
                <a:gd name="T4" fmla="*/ 98 w 195"/>
                <a:gd name="T5" fmla="*/ 195 h 195"/>
                <a:gd name="T6" fmla="*/ 195 w 195"/>
                <a:gd name="T7" fmla="*/ 98 h 195"/>
                <a:gd name="T8" fmla="*/ 98 w 195"/>
                <a:gd name="T9" fmla="*/ 0 h 195"/>
                <a:gd name="T10" fmla="*/ 179 w 195"/>
                <a:gd name="T11" fmla="*/ 98 h 195"/>
                <a:gd name="T12" fmla="*/ 98 w 195"/>
                <a:gd name="T13" fmla="*/ 179 h 195"/>
                <a:gd name="T14" fmla="*/ 16 w 195"/>
                <a:gd name="T15" fmla="*/ 98 h 195"/>
                <a:gd name="T16" fmla="*/ 98 w 195"/>
                <a:gd name="T17" fmla="*/ 16 h 195"/>
                <a:gd name="T18" fmla="*/ 179 w 195"/>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8" y="0"/>
                  </a:moveTo>
                  <a:cubicBezTo>
                    <a:pt x="44" y="0"/>
                    <a:pt x="0" y="44"/>
                    <a:pt x="0" y="98"/>
                  </a:cubicBezTo>
                  <a:cubicBezTo>
                    <a:pt x="0" y="151"/>
                    <a:pt x="44" y="195"/>
                    <a:pt x="98" y="195"/>
                  </a:cubicBezTo>
                  <a:cubicBezTo>
                    <a:pt x="151" y="195"/>
                    <a:pt x="195" y="151"/>
                    <a:pt x="195" y="98"/>
                  </a:cubicBezTo>
                  <a:cubicBezTo>
                    <a:pt x="195" y="44"/>
                    <a:pt x="151" y="0"/>
                    <a:pt x="98" y="0"/>
                  </a:cubicBezTo>
                  <a:close/>
                  <a:moveTo>
                    <a:pt x="179" y="98"/>
                  </a:moveTo>
                  <a:cubicBezTo>
                    <a:pt x="179" y="142"/>
                    <a:pt x="142" y="179"/>
                    <a:pt x="98" y="179"/>
                  </a:cubicBezTo>
                  <a:cubicBezTo>
                    <a:pt x="53" y="179"/>
                    <a:pt x="16" y="142"/>
                    <a:pt x="16" y="98"/>
                  </a:cubicBezTo>
                  <a:cubicBezTo>
                    <a:pt x="16" y="53"/>
                    <a:pt x="53" y="16"/>
                    <a:pt x="98" y="16"/>
                  </a:cubicBezTo>
                  <a:cubicBezTo>
                    <a:pt x="142" y="16"/>
                    <a:pt x="179" y="53"/>
                    <a:pt x="179" y="9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8"/>
            <p:cNvSpPr/>
            <p:nvPr userDrawn="1"/>
          </p:nvSpPr>
          <p:spPr>
            <a:xfrm>
              <a:off x="6453" y="1893"/>
              <a:ext cx="240" cy="241"/>
            </a:xfrm>
            <a:custGeom>
              <a:avLst/>
              <a:gdLst>
                <a:gd name="T0" fmla="*/ 64 w 240"/>
                <a:gd name="T1" fmla="*/ 0 h 241"/>
                <a:gd name="T2" fmla="*/ 54 w 240"/>
                <a:gd name="T3" fmla="*/ 0 h 241"/>
                <a:gd name="T4" fmla="*/ 0 w 240"/>
                <a:gd name="T5" fmla="*/ 53 h 241"/>
                <a:gd name="T6" fmla="*/ 0 w 240"/>
                <a:gd name="T7" fmla="*/ 64 h 241"/>
                <a:gd name="T8" fmla="*/ 176 w 240"/>
                <a:gd name="T9" fmla="*/ 241 h 241"/>
                <a:gd name="T10" fmla="*/ 188 w 240"/>
                <a:gd name="T11" fmla="*/ 241 h 241"/>
                <a:gd name="T12" fmla="*/ 240 w 240"/>
                <a:gd name="T13" fmla="*/ 186 h 241"/>
                <a:gd name="T14" fmla="*/ 240 w 240"/>
                <a:gd name="T15" fmla="*/ 176 h 241"/>
                <a:gd name="T16" fmla="*/ 64 w 240"/>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41">
                  <a:moveTo>
                    <a:pt x="64" y="0"/>
                  </a:moveTo>
                  <a:lnTo>
                    <a:pt x="54" y="0"/>
                  </a:lnTo>
                  <a:lnTo>
                    <a:pt x="0" y="53"/>
                  </a:lnTo>
                  <a:lnTo>
                    <a:pt x="0" y="64"/>
                  </a:lnTo>
                  <a:lnTo>
                    <a:pt x="176" y="241"/>
                  </a:lnTo>
                  <a:lnTo>
                    <a:pt x="188" y="241"/>
                  </a:lnTo>
                  <a:lnTo>
                    <a:pt x="240" y="186"/>
                  </a:lnTo>
                  <a:lnTo>
                    <a:pt x="240" y="176"/>
                  </a:lnTo>
                  <a:lnTo>
                    <a:pt x="64" y="0"/>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 name="Freeform 9"/>
            <p:cNvSpPr/>
            <p:nvPr userDrawn="1"/>
          </p:nvSpPr>
          <p:spPr>
            <a:xfrm>
              <a:off x="6417" y="1853"/>
              <a:ext cx="86" cy="88"/>
            </a:xfrm>
            <a:custGeom>
              <a:avLst/>
              <a:gdLst>
                <a:gd name="T0" fmla="*/ 19 w 86"/>
                <a:gd name="T1" fmla="*/ 88 h 88"/>
                <a:gd name="T2" fmla="*/ 0 w 86"/>
                <a:gd name="T3" fmla="*/ 66 h 88"/>
                <a:gd name="T4" fmla="*/ 64 w 86"/>
                <a:gd name="T5" fmla="*/ 0 h 88"/>
                <a:gd name="T6" fmla="*/ 86 w 86"/>
                <a:gd name="T7" fmla="*/ 21 h 88"/>
                <a:gd name="T8" fmla="*/ 19 w 86"/>
                <a:gd name="T9" fmla="*/ 88 h 88"/>
              </a:gdLst>
              <a:ahLst/>
              <a:cxnLst>
                <a:cxn ang="0">
                  <a:pos x="T0" y="T1"/>
                </a:cxn>
                <a:cxn ang="0">
                  <a:pos x="T2" y="T3"/>
                </a:cxn>
                <a:cxn ang="0">
                  <a:pos x="T4" y="T5"/>
                </a:cxn>
                <a:cxn ang="0">
                  <a:pos x="T6" y="T7"/>
                </a:cxn>
                <a:cxn ang="0">
                  <a:pos x="T8" y="T9"/>
                </a:cxn>
              </a:cxnLst>
              <a:rect l="0" t="0" r="r" b="b"/>
              <a:pathLst>
                <a:path w="86" h="88">
                  <a:moveTo>
                    <a:pt x="19" y="88"/>
                  </a:moveTo>
                  <a:lnTo>
                    <a:pt x="0" y="66"/>
                  </a:lnTo>
                  <a:lnTo>
                    <a:pt x="64" y="0"/>
                  </a:lnTo>
                  <a:lnTo>
                    <a:pt x="86" y="21"/>
                  </a:lnTo>
                  <a:lnTo>
                    <a:pt x="19" y="8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3" name="Date Placeholder 2"/>
          <p:cNvSpPr>
            <a:spLocks noGrp="1"/>
          </p:cNvSpPr>
          <p:nvPr>
            <p:ph type="dt" sz="half" idx="10"/>
          </p:nvPr>
        </p:nvSpPr>
        <p:spPr/>
        <p:txBody>
          <a:bodyPr/>
          <a:lstStyle/>
          <a:p>
            <a:fld id="{EF1DA2E0-48C5-D84D-8621-045E1AAFD235}"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sp>
        <p:nvSpPr>
          <p:cNvPr id="6" name="TextBox 5"/>
          <p:cNvSpPr txBox="1"/>
          <p:nvPr userDrawn="1"/>
        </p:nvSpPr>
        <p:spPr>
          <a:xfrm>
            <a:off x="539751" y="541451"/>
            <a:ext cx="8064500" cy="835200"/>
          </a:xfrm>
          <a:prstGeom prst="rect">
            <a:avLst/>
          </a:prstGeom>
          <a:noFill/>
        </p:spPr>
        <p:txBody>
          <a:bodyPr wrap="square" lIns="0" tIns="0" rIns="0" bIns="0" rtlCol="0" anchor="b" anchorCtr="0">
            <a:noAutofit/>
          </a:bodyPr>
          <a:lstStyle/>
          <a:p>
            <a:pPr>
              <a:lnSpc>
                <a:spcPct val="74000"/>
              </a:lnSpc>
            </a:pPr>
            <a:r>
              <a:rPr lang="en-GB" sz="3600">
                <a:solidFill>
                  <a:srgbClr val="000000"/>
                </a:solidFill>
                <a:latin typeface="+mj-lt"/>
              </a:rPr>
              <a:t>Who we</a:t>
            </a:r>
            <a:r>
              <a:rPr lang="en-GB" sz="3600" baseline="0">
                <a:solidFill>
                  <a:srgbClr val="000000"/>
                </a:solidFill>
                <a:latin typeface="+mj-lt"/>
              </a:rPr>
              <a:t> are</a:t>
            </a:r>
          </a:p>
          <a:p>
            <a:pPr>
              <a:lnSpc>
                <a:spcPct val="74000"/>
              </a:lnSpc>
            </a:pPr>
            <a:endParaRPr lang="en-GB" sz="3600">
              <a:solidFill>
                <a:srgbClr val="000000"/>
              </a:solidFill>
              <a:latin typeface="+mj-lt"/>
            </a:endParaRPr>
          </a:p>
        </p:txBody>
      </p:sp>
      <p:sp>
        <p:nvSpPr>
          <p:cNvPr id="17" name="TextBox 16"/>
          <p:cNvSpPr txBox="1"/>
          <p:nvPr userDrawn="1"/>
        </p:nvSpPr>
        <p:spPr>
          <a:xfrm>
            <a:off x="6012250" y="1484594"/>
            <a:ext cx="2592000" cy="4824133"/>
          </a:xfrm>
          <a:prstGeom prst="rect">
            <a:avLst/>
          </a:prstGeom>
          <a:noFill/>
        </p:spPr>
        <p:txBody>
          <a:bodyPr wrap="square" lIns="0" tIns="828000" rIns="0" bIns="0" rtlCol="0">
            <a:noAutofit/>
          </a:bodyPr>
          <a:lstStyle/>
          <a:p>
            <a:pPr>
              <a:spcBef>
                <a:spcPts val="900"/>
              </a:spcBef>
              <a:spcAft>
                <a:spcPct val="0"/>
              </a:spcAft>
            </a:pPr>
            <a:r>
              <a:rPr lang="en-GB" sz="1200">
                <a:solidFill>
                  <a:srgbClr val="000000"/>
                </a:solidFill>
              </a:rPr>
              <a:t>Our key </a:t>
            </a:r>
            <a:r>
              <a:rPr lang="en-GB" sz="1200" b="1">
                <a:solidFill>
                  <a:srgbClr val="000000"/>
                </a:solidFill>
              </a:rPr>
              <a:t>industry focus areas</a:t>
            </a:r>
            <a:r>
              <a:rPr lang="en-GB" sz="1200">
                <a:solidFill>
                  <a:srgbClr val="000000"/>
                </a:solidFill>
              </a:rPr>
              <a:t>… </a:t>
            </a:r>
          </a:p>
          <a:p>
            <a:pPr marL="171450" indent="-171450">
              <a:spcBef>
                <a:spcPts val="900"/>
              </a:spcBef>
              <a:spcAft>
                <a:spcPts val="300"/>
              </a:spcAft>
              <a:buClr>
                <a:srgbClr val="E03A3E"/>
              </a:buClr>
              <a:buFont typeface="Arial" panose="020B0604020202020204" pitchFamily="34" charset="0"/>
              <a:buChar char="•"/>
            </a:pPr>
            <a:r>
              <a:rPr lang="en-GB" sz="1200">
                <a:solidFill>
                  <a:srgbClr val="000000"/>
                </a:solidFill>
              </a:rPr>
              <a:t>Energy and natural resources</a:t>
            </a:r>
          </a:p>
          <a:p>
            <a:pPr marL="171450" indent="-171450">
              <a:spcBef>
                <a:spcPts val="900"/>
              </a:spcBef>
              <a:spcAft>
                <a:spcPts val="300"/>
              </a:spcAft>
              <a:buClr>
                <a:srgbClr val="E03A3E"/>
              </a:buClr>
              <a:buFont typeface="Arial" panose="020B0604020202020204" pitchFamily="34" charset="0"/>
              <a:buChar char="•"/>
            </a:pPr>
            <a:r>
              <a:rPr lang="en-GB" sz="1200">
                <a:solidFill>
                  <a:srgbClr val="000000"/>
                </a:solidFill>
              </a:rPr>
              <a:t>Entertainment and media</a:t>
            </a:r>
          </a:p>
          <a:p>
            <a:pPr marL="171450" indent="-171450">
              <a:spcBef>
                <a:spcPts val="900"/>
              </a:spcBef>
              <a:spcAft>
                <a:spcPts val="300"/>
              </a:spcAft>
              <a:buClr>
                <a:srgbClr val="E03A3E"/>
              </a:buClr>
              <a:buFont typeface="Arial" panose="020B0604020202020204" pitchFamily="34" charset="0"/>
              <a:buChar char="•"/>
            </a:pPr>
            <a:r>
              <a:rPr lang="en-GB" sz="1200">
                <a:solidFill>
                  <a:srgbClr val="000000"/>
                </a:solidFill>
              </a:rPr>
              <a:t>Financial services </a:t>
            </a:r>
          </a:p>
          <a:p>
            <a:pPr marL="171450" indent="-171450">
              <a:spcBef>
                <a:spcPts val="900"/>
              </a:spcBef>
              <a:spcAft>
                <a:spcPts val="300"/>
              </a:spcAft>
              <a:buClr>
                <a:srgbClr val="E03A3E"/>
              </a:buClr>
              <a:buFont typeface="Arial" panose="020B0604020202020204" pitchFamily="34" charset="0"/>
              <a:buChar char="•"/>
            </a:pPr>
            <a:r>
              <a:rPr lang="en-GB" sz="1200">
                <a:solidFill>
                  <a:srgbClr val="000000"/>
                </a:solidFill>
              </a:rPr>
              <a:t>Life Science </a:t>
            </a:r>
          </a:p>
          <a:p>
            <a:pPr marL="171450" indent="-171450">
              <a:spcBef>
                <a:spcPts val="900"/>
              </a:spcBef>
              <a:spcAft>
                <a:spcPts val="300"/>
              </a:spcAft>
              <a:buClr>
                <a:srgbClr val="E03A3E"/>
              </a:buClr>
              <a:buFont typeface="Arial" panose="020B0604020202020204" pitchFamily="34" charset="0"/>
              <a:buChar char="•"/>
            </a:pPr>
            <a:r>
              <a:rPr lang="en-GB" sz="1200">
                <a:solidFill>
                  <a:srgbClr val="000000"/>
                </a:solidFill>
              </a:rPr>
              <a:t>Transportation</a:t>
            </a:r>
          </a:p>
          <a:p>
            <a:pPr marL="171450" indent="-171450">
              <a:spcBef>
                <a:spcPts val="900"/>
              </a:spcBef>
              <a:spcAft>
                <a:spcPts val="300"/>
              </a:spcAft>
              <a:buClr>
                <a:srgbClr val="E03A3E"/>
              </a:buClr>
              <a:buFont typeface="Arial" panose="020B0604020202020204" pitchFamily="34" charset="0"/>
              <a:buChar char="•"/>
            </a:pPr>
            <a:endParaRPr lang="en-GB" sz="1200">
              <a:solidFill>
                <a:srgbClr val="000000"/>
              </a:solidFill>
            </a:endParaRPr>
          </a:p>
        </p:txBody>
      </p:sp>
      <p:graphicFrame>
        <p:nvGraphicFramePr>
          <p:cNvPr id="32" name="Table 31"/>
          <p:cNvGraphicFramePr>
            <a:graphicFrameLocks noGrp="1"/>
          </p:cNvGraphicFramePr>
          <p:nvPr userDrawn="1">
            <p:extLst>
              <p:ext uri="{D42A27DB-BD31-4B8C-83A1-F6EECF244321}">
                <p14:modId xmlns:p14="http://schemas.microsoft.com/office/powerpoint/2010/main" val="4212379209"/>
              </p:ext>
            </p:extLst>
          </p:nvPr>
        </p:nvGraphicFramePr>
        <p:xfrm>
          <a:off x="539750" y="1514898"/>
          <a:ext cx="5302800" cy="4605808"/>
        </p:xfrm>
        <a:graphic>
          <a:graphicData uri="http://schemas.openxmlformats.org/drawingml/2006/table">
            <a:tbl>
              <a:tblPr>
                <a:tableStyleId>{7E9639D4-E3E2-4D34-9284-5A2195B3D0D7}</a:tableStyleId>
              </a:tblPr>
              <a:tblGrid>
                <a:gridCol w="5302800">
                  <a:extLst>
                    <a:ext uri="{9D8B030D-6E8A-4147-A177-3AD203B41FA5}">
                      <a16:colId xmlns:a16="http://schemas.microsoft.com/office/drawing/2014/main" val="20000"/>
                    </a:ext>
                  </a:extLst>
                </a:gridCol>
              </a:tblGrid>
              <a:tr h="370840">
                <a:tc>
                  <a:txBody>
                    <a:bodyPr/>
                    <a:lstStyle/>
                    <a:p>
                      <a:pPr>
                        <a:lnSpc>
                          <a:spcPct val="90000"/>
                        </a:lnSpc>
                      </a:pPr>
                      <a:r>
                        <a:rPr lang="en-GB" sz="1200">
                          <a:solidFill>
                            <a:srgbClr val="000000"/>
                          </a:solidFill>
                        </a:rPr>
                        <a:t>We are a dynamic international law firm with…</a:t>
                      </a:r>
                    </a:p>
                    <a:p>
                      <a:pPr marL="0" lvl="1">
                        <a:lnSpc>
                          <a:spcPct val="90000"/>
                        </a:lnSpc>
                        <a:spcBef>
                          <a:spcPts val="100"/>
                        </a:spcBef>
                        <a:spcAft>
                          <a:spcPct val="0"/>
                        </a:spcAft>
                      </a:pPr>
                      <a:r>
                        <a:rPr lang="en-GB" sz="4800">
                          <a:solidFill>
                            <a:srgbClr val="E03A3E"/>
                          </a:solidFill>
                        </a:rPr>
                        <a:t>3,000</a:t>
                      </a:r>
                    </a:p>
                    <a:p>
                      <a:pPr marL="0" algn="l" defTabSz="914400" rtl="0" eaLnBrk="1" latinLnBrk="0" hangingPunct="1">
                        <a:lnSpc>
                          <a:spcPct val="90000"/>
                        </a:lnSpc>
                      </a:pPr>
                      <a:r>
                        <a:rPr lang="en-GB" sz="1200" b="1" kern="1200">
                          <a:solidFill>
                            <a:srgbClr val="000000"/>
                          </a:solidFill>
                          <a:latin typeface="+mn-lt"/>
                          <a:ea typeface="+mn-ea"/>
                          <a:cs typeface="+mn-cs"/>
                        </a:rPr>
                        <a:t>people</a:t>
                      </a:r>
                    </a:p>
                  </a:txBody>
                  <a:tcPr marL="0" marR="0" marT="72000" marB="792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algn="l" defTabSz="914400" rtl="0" eaLnBrk="1" latinLnBrk="0" hangingPunct="1">
                        <a:lnSpc>
                          <a:spcPct val="90000"/>
                        </a:lnSpc>
                        <a:spcBef>
                          <a:spcPct val="0"/>
                        </a:spcBef>
                      </a:pPr>
                      <a:r>
                        <a:rPr lang="en-GB" sz="1200" kern="1200">
                          <a:solidFill>
                            <a:srgbClr val="000000"/>
                          </a:solidFill>
                          <a:latin typeface="+mn-lt"/>
                          <a:ea typeface="+mn-ea"/>
                          <a:cs typeface="+mn-cs"/>
                        </a:rPr>
                        <a:t>including… </a:t>
                      </a:r>
                    </a:p>
                    <a:p>
                      <a:pPr marL="0" lvl="1" algn="l" defTabSz="914400" rtl="0" eaLnBrk="1" latinLnBrk="0" hangingPunct="1">
                        <a:lnSpc>
                          <a:spcPct val="90000"/>
                        </a:lnSpc>
                        <a:spcBef>
                          <a:spcPts val="100"/>
                        </a:spcBef>
                        <a:spcAft>
                          <a:spcPct val="0"/>
                        </a:spcAft>
                      </a:pPr>
                      <a:r>
                        <a:rPr lang="en-GB" sz="4800" kern="1200">
                          <a:solidFill>
                            <a:srgbClr val="E03A3E"/>
                          </a:solidFill>
                          <a:latin typeface="+mn-lt"/>
                          <a:ea typeface="+mn-ea"/>
                          <a:cs typeface="+mn-cs"/>
                        </a:rPr>
                        <a:t>1,700+</a:t>
                      </a:r>
                    </a:p>
                    <a:p>
                      <a:pPr marL="0" algn="l" defTabSz="914400" rtl="0" eaLnBrk="1" latinLnBrk="0" hangingPunct="1">
                        <a:lnSpc>
                          <a:spcPct val="90000"/>
                        </a:lnSpc>
                      </a:pPr>
                      <a:r>
                        <a:rPr lang="en-GB" sz="1200" b="1" kern="1200">
                          <a:solidFill>
                            <a:srgbClr val="000000"/>
                          </a:solidFill>
                          <a:latin typeface="+mn-lt"/>
                          <a:ea typeface="+mn-ea"/>
                          <a:cs typeface="+mn-cs"/>
                        </a:rPr>
                        <a:t>lawyers</a:t>
                      </a:r>
                      <a:endParaRPr lang="en-GB"/>
                    </a:p>
                  </a:txBody>
                  <a:tcPr marL="0" marR="0" marT="72000" marB="792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algn="l" defTabSz="914400" rtl="0" eaLnBrk="1" latinLnBrk="0" hangingPunct="1">
                        <a:lnSpc>
                          <a:spcPct val="90000"/>
                        </a:lnSpc>
                        <a:spcBef>
                          <a:spcPct val="0"/>
                        </a:spcBef>
                      </a:pPr>
                      <a:r>
                        <a:rPr lang="en-GB" sz="1200" kern="1200">
                          <a:solidFill>
                            <a:srgbClr val="000000"/>
                          </a:solidFill>
                          <a:latin typeface="+mn-lt"/>
                          <a:ea typeface="+mn-ea"/>
                          <a:cs typeface="+mn-cs"/>
                        </a:rPr>
                        <a:t>We work </a:t>
                      </a:r>
                      <a:r>
                        <a:rPr lang="en-GB" sz="1200" b="1" kern="1200">
                          <a:solidFill>
                            <a:srgbClr val="000000"/>
                          </a:solidFill>
                          <a:latin typeface="+mn-lt"/>
                          <a:ea typeface="+mn-ea"/>
                          <a:cs typeface="+mn-cs"/>
                        </a:rPr>
                        <a:t>internationally</a:t>
                      </a:r>
                      <a:r>
                        <a:rPr lang="en-GB" sz="1200" kern="1200">
                          <a:solidFill>
                            <a:srgbClr val="000000"/>
                          </a:solidFill>
                          <a:latin typeface="+mn-lt"/>
                          <a:ea typeface="+mn-ea"/>
                          <a:cs typeface="+mn-cs"/>
                        </a:rPr>
                        <a:t> across… </a:t>
                      </a:r>
                    </a:p>
                    <a:p>
                      <a:pPr marL="0" lvl="1" algn="l" defTabSz="914400" rtl="0" eaLnBrk="1" latinLnBrk="0" hangingPunct="1">
                        <a:lnSpc>
                          <a:spcPct val="90000"/>
                        </a:lnSpc>
                        <a:spcBef>
                          <a:spcPts val="100"/>
                        </a:spcBef>
                        <a:spcAft>
                          <a:spcPct val="0"/>
                        </a:spcAft>
                      </a:pPr>
                      <a:r>
                        <a:rPr lang="en-GB" sz="4800" kern="1200">
                          <a:solidFill>
                            <a:srgbClr val="E03A3E"/>
                          </a:solidFill>
                          <a:latin typeface="+mn-lt"/>
                          <a:ea typeface="+mn-ea"/>
                          <a:cs typeface="+mn-cs"/>
                        </a:rPr>
                        <a:t>30</a:t>
                      </a:r>
                    </a:p>
                    <a:p>
                      <a:pPr marL="0" algn="l" defTabSz="914400" rtl="0" eaLnBrk="1" latinLnBrk="0" hangingPunct="1">
                        <a:lnSpc>
                          <a:spcPct val="90000"/>
                        </a:lnSpc>
                      </a:pPr>
                      <a:r>
                        <a:rPr lang="en-GB" sz="1200" kern="1200">
                          <a:solidFill>
                            <a:srgbClr val="000000"/>
                          </a:solidFill>
                          <a:latin typeface="+mn-lt"/>
                          <a:ea typeface="+mn-ea"/>
                          <a:cs typeface="+mn-cs"/>
                        </a:rPr>
                        <a:t>offices throughout the United States, Europe, Asia and the Middle East</a:t>
                      </a:r>
                    </a:p>
                  </a:txBody>
                  <a:tcPr marL="0" marR="0" marT="72000" marB="792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marL="0" algn="l" defTabSz="914400" rtl="0" eaLnBrk="1" latinLnBrk="0" hangingPunct="1">
                        <a:lnSpc>
                          <a:spcPct val="90000"/>
                        </a:lnSpc>
                        <a:spcBef>
                          <a:spcPct val="0"/>
                        </a:spcBef>
                      </a:pPr>
                      <a:r>
                        <a:rPr lang="en-GB" sz="1200" kern="1200">
                          <a:solidFill>
                            <a:srgbClr val="000000"/>
                          </a:solidFill>
                          <a:latin typeface="+mn-lt"/>
                          <a:ea typeface="+mn-ea"/>
                          <a:cs typeface="+mn-cs"/>
                        </a:rPr>
                        <a:t>One of the… </a:t>
                      </a:r>
                    </a:p>
                    <a:p>
                      <a:pPr marL="0" lvl="1" algn="l" defTabSz="914400" rtl="0" eaLnBrk="1" latinLnBrk="0" hangingPunct="1">
                        <a:lnSpc>
                          <a:spcPct val="90000"/>
                        </a:lnSpc>
                        <a:spcBef>
                          <a:spcPts val="100"/>
                        </a:spcBef>
                        <a:spcAft>
                          <a:spcPct val="0"/>
                        </a:spcAft>
                      </a:pPr>
                      <a:r>
                        <a:rPr lang="en-GB" sz="4800" kern="1200">
                          <a:solidFill>
                            <a:srgbClr val="E03A3E"/>
                          </a:solidFill>
                          <a:latin typeface="+mn-lt"/>
                          <a:ea typeface="+mn-ea"/>
                          <a:cs typeface="+mn-cs"/>
                        </a:rPr>
                        <a:t>Top 25</a:t>
                      </a:r>
                    </a:p>
                    <a:p>
                      <a:pPr marL="0" algn="l" defTabSz="914400" rtl="0" eaLnBrk="1" latinLnBrk="0" hangingPunct="1">
                        <a:lnSpc>
                          <a:spcPct val="90000"/>
                        </a:lnSpc>
                      </a:pPr>
                      <a:r>
                        <a:rPr lang="en-GB" sz="1200" b="1" kern="1200">
                          <a:solidFill>
                            <a:srgbClr val="000000"/>
                          </a:solidFill>
                          <a:latin typeface="+mn-lt"/>
                          <a:ea typeface="+mn-ea"/>
                          <a:cs typeface="+mn-cs"/>
                        </a:rPr>
                        <a:t>largest global </a:t>
                      </a:r>
                      <a:r>
                        <a:rPr lang="en-GB" sz="1200" kern="1200">
                          <a:solidFill>
                            <a:srgbClr val="000000"/>
                          </a:solidFill>
                          <a:latin typeface="+mn-lt"/>
                          <a:ea typeface="+mn-ea"/>
                          <a:cs typeface="+mn-cs"/>
                        </a:rPr>
                        <a:t>law firms by lawyer headcount</a:t>
                      </a:r>
                      <a:endParaRPr lang="en-GB" sz="1200">
                        <a:solidFill>
                          <a:srgbClr val="000000"/>
                        </a:solidFill>
                      </a:endParaRPr>
                    </a:p>
                  </a:txBody>
                  <a:tcPr marL="0" marR="0" marT="72000" marB="792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6" name="Rectangle 15"/>
          <p:cNvSpPr/>
          <p:nvPr userDrawn="1"/>
        </p:nvSpPr>
        <p:spPr>
          <a:xfrm>
            <a:off x="0" y="0"/>
            <a:ext cx="9144000" cy="6858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Tree>
    <p:extLst>
      <p:ext uri="{BB962C8B-B14F-4D97-AF65-F5344CB8AC3E}">
        <p14:creationId xmlns:p14="http://schemas.microsoft.com/office/powerpoint/2010/main" val="1914223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S map - World">
    <p:spTree>
      <p:nvGrpSpPr>
        <p:cNvPr id="1" name=""/>
        <p:cNvGrpSpPr/>
        <p:nvPr/>
      </p:nvGrpSpPr>
      <p:grpSpPr>
        <a:xfrm>
          <a:off x="0" y="0"/>
          <a:ext cx="0" cy="0"/>
          <a:chOff x="0" y="0"/>
          <a:chExt cx="0" cy="0"/>
        </a:xfrm>
      </p:grpSpPr>
      <p:grpSp>
        <p:nvGrpSpPr>
          <p:cNvPr id="9" name="Group 4"/>
          <p:cNvGrpSpPr/>
          <p:nvPr userDrawn="1"/>
        </p:nvGrpSpPr>
        <p:grpSpPr>
          <a:xfrm>
            <a:off x="8063374" y="533466"/>
            <a:ext cx="540501" cy="540000"/>
            <a:chOff x="-911" y="1736"/>
            <a:chExt cx="1080" cy="1079"/>
          </a:xfrm>
        </p:grpSpPr>
        <p:sp>
          <p:nvSpPr>
            <p:cNvPr id="11" name="Freeform 5"/>
            <p:cNvSpPr>
              <a:spLocks noEditPoints="1"/>
            </p:cNvSpPr>
            <p:nvPr userDrawn="1"/>
          </p:nvSpPr>
          <p:spPr>
            <a:xfrm>
              <a:off x="-464" y="2069"/>
              <a:ext cx="186" cy="185"/>
            </a:xfrm>
            <a:custGeom>
              <a:avLst/>
              <a:gdLst>
                <a:gd name="T0" fmla="*/ 78 w 78"/>
                <a:gd name="T1" fmla="*/ 39 h 78"/>
                <a:gd name="T2" fmla="*/ 39 w 78"/>
                <a:gd name="T3" fmla="*/ 0 h 78"/>
                <a:gd name="T4" fmla="*/ 0 w 78"/>
                <a:gd name="T5" fmla="*/ 39 h 78"/>
                <a:gd name="T6" fmla="*/ 39 w 78"/>
                <a:gd name="T7" fmla="*/ 78 h 78"/>
                <a:gd name="T8" fmla="*/ 78 w 78"/>
                <a:gd name="T9" fmla="*/ 39 h 78"/>
                <a:gd name="T10" fmla="*/ 12 w 78"/>
                <a:gd name="T11" fmla="*/ 39 h 78"/>
                <a:gd name="T12" fmla="*/ 39 w 78"/>
                <a:gd name="T13" fmla="*/ 12 h 78"/>
                <a:gd name="T14" fmla="*/ 66 w 78"/>
                <a:gd name="T15" fmla="*/ 39 h 78"/>
                <a:gd name="T16" fmla="*/ 39 w 78"/>
                <a:gd name="T17" fmla="*/ 66 h 78"/>
                <a:gd name="T18" fmla="*/ 12 w 78"/>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78" y="39"/>
                  </a:moveTo>
                  <a:cubicBezTo>
                    <a:pt x="78" y="18"/>
                    <a:pt x="61" y="0"/>
                    <a:pt x="39" y="0"/>
                  </a:cubicBezTo>
                  <a:cubicBezTo>
                    <a:pt x="17" y="0"/>
                    <a:pt x="0" y="18"/>
                    <a:pt x="0" y="39"/>
                  </a:cubicBezTo>
                  <a:cubicBezTo>
                    <a:pt x="0" y="61"/>
                    <a:pt x="17" y="78"/>
                    <a:pt x="39" y="78"/>
                  </a:cubicBezTo>
                  <a:cubicBezTo>
                    <a:pt x="61" y="78"/>
                    <a:pt x="78" y="61"/>
                    <a:pt x="78" y="39"/>
                  </a:cubicBezTo>
                  <a:close/>
                  <a:moveTo>
                    <a:pt x="12" y="39"/>
                  </a:moveTo>
                  <a:cubicBezTo>
                    <a:pt x="12" y="24"/>
                    <a:pt x="24" y="12"/>
                    <a:pt x="39" y="12"/>
                  </a:cubicBezTo>
                  <a:cubicBezTo>
                    <a:pt x="54" y="12"/>
                    <a:pt x="66" y="24"/>
                    <a:pt x="66" y="39"/>
                  </a:cubicBezTo>
                  <a:cubicBezTo>
                    <a:pt x="66" y="54"/>
                    <a:pt x="54" y="66"/>
                    <a:pt x="39" y="66"/>
                  </a:cubicBezTo>
                  <a:cubicBezTo>
                    <a:pt x="24" y="66"/>
                    <a:pt x="12" y="54"/>
                    <a:pt x="12" y="39"/>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 name="Freeform 6"/>
            <p:cNvSpPr>
              <a:spLocks noEditPoints="1"/>
            </p:cNvSpPr>
            <p:nvPr userDrawn="1"/>
          </p:nvSpPr>
          <p:spPr>
            <a:xfrm>
              <a:off x="-578" y="1948"/>
              <a:ext cx="414" cy="649"/>
            </a:xfrm>
            <a:custGeom>
              <a:avLst/>
              <a:gdLst>
                <a:gd name="T0" fmla="*/ 128 w 174"/>
                <a:gd name="T1" fmla="*/ 191 h 273"/>
                <a:gd name="T2" fmla="*/ 174 w 174"/>
                <a:gd name="T3" fmla="*/ 88 h 273"/>
                <a:gd name="T4" fmla="*/ 87 w 174"/>
                <a:gd name="T5" fmla="*/ 0 h 273"/>
                <a:gd name="T6" fmla="*/ 0 w 174"/>
                <a:gd name="T7" fmla="*/ 88 h 273"/>
                <a:gd name="T8" fmla="*/ 46 w 174"/>
                <a:gd name="T9" fmla="*/ 191 h 273"/>
                <a:gd name="T10" fmla="*/ 3 w 174"/>
                <a:gd name="T11" fmla="*/ 229 h 273"/>
                <a:gd name="T12" fmla="*/ 87 w 174"/>
                <a:gd name="T13" fmla="*/ 273 h 273"/>
                <a:gd name="T14" fmla="*/ 171 w 174"/>
                <a:gd name="T15" fmla="*/ 229 h 273"/>
                <a:gd name="T16" fmla="*/ 128 w 174"/>
                <a:gd name="T17" fmla="*/ 191 h 273"/>
                <a:gd name="T18" fmla="*/ 87 w 174"/>
                <a:gd name="T19" fmla="*/ 12 h 273"/>
                <a:gd name="T20" fmla="*/ 162 w 174"/>
                <a:gd name="T21" fmla="*/ 88 h 273"/>
                <a:gd name="T22" fmla="*/ 87 w 174"/>
                <a:gd name="T23" fmla="*/ 222 h 273"/>
                <a:gd name="T24" fmla="*/ 12 w 174"/>
                <a:gd name="T25" fmla="*/ 88 h 273"/>
                <a:gd name="T26" fmla="*/ 87 w 174"/>
                <a:gd name="T27" fmla="*/ 12 h 273"/>
                <a:gd name="T28" fmla="*/ 87 w 174"/>
                <a:gd name="T29" fmla="*/ 261 h 273"/>
                <a:gd name="T30" fmla="*/ 15 w 174"/>
                <a:gd name="T31" fmla="*/ 229 h 273"/>
                <a:gd name="T32" fmla="*/ 54 w 174"/>
                <a:gd name="T33" fmla="*/ 202 h 273"/>
                <a:gd name="T34" fmla="*/ 83 w 174"/>
                <a:gd name="T35" fmla="*/ 235 h 273"/>
                <a:gd name="T36" fmla="*/ 87 w 174"/>
                <a:gd name="T37" fmla="*/ 239 h 273"/>
                <a:gd name="T38" fmla="*/ 91 w 174"/>
                <a:gd name="T39" fmla="*/ 235 h 273"/>
                <a:gd name="T40" fmla="*/ 120 w 174"/>
                <a:gd name="T41" fmla="*/ 202 h 273"/>
                <a:gd name="T42" fmla="*/ 159 w 174"/>
                <a:gd name="T43" fmla="*/ 229 h 273"/>
                <a:gd name="T44" fmla="*/ 87 w 174"/>
                <a:gd name="T45" fmla="*/ 26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73">
                  <a:moveTo>
                    <a:pt x="128" y="191"/>
                  </a:moveTo>
                  <a:cubicBezTo>
                    <a:pt x="150" y="161"/>
                    <a:pt x="174" y="121"/>
                    <a:pt x="174" y="88"/>
                  </a:cubicBezTo>
                  <a:cubicBezTo>
                    <a:pt x="174" y="39"/>
                    <a:pt x="135" y="0"/>
                    <a:pt x="87" y="0"/>
                  </a:cubicBezTo>
                  <a:cubicBezTo>
                    <a:pt x="39" y="0"/>
                    <a:pt x="0" y="39"/>
                    <a:pt x="0" y="88"/>
                  </a:cubicBezTo>
                  <a:cubicBezTo>
                    <a:pt x="0" y="122"/>
                    <a:pt x="24" y="162"/>
                    <a:pt x="46" y="191"/>
                  </a:cubicBezTo>
                  <a:cubicBezTo>
                    <a:pt x="19" y="199"/>
                    <a:pt x="3" y="213"/>
                    <a:pt x="3" y="229"/>
                  </a:cubicBezTo>
                  <a:cubicBezTo>
                    <a:pt x="3" y="254"/>
                    <a:pt x="40" y="273"/>
                    <a:pt x="87" y="273"/>
                  </a:cubicBezTo>
                  <a:cubicBezTo>
                    <a:pt x="134" y="273"/>
                    <a:pt x="171" y="254"/>
                    <a:pt x="171" y="229"/>
                  </a:cubicBezTo>
                  <a:cubicBezTo>
                    <a:pt x="171" y="213"/>
                    <a:pt x="155" y="199"/>
                    <a:pt x="128" y="191"/>
                  </a:cubicBezTo>
                  <a:close/>
                  <a:moveTo>
                    <a:pt x="87" y="12"/>
                  </a:moveTo>
                  <a:cubicBezTo>
                    <a:pt x="128" y="12"/>
                    <a:pt x="162" y="46"/>
                    <a:pt x="162" y="88"/>
                  </a:cubicBezTo>
                  <a:cubicBezTo>
                    <a:pt x="162" y="135"/>
                    <a:pt x="103" y="204"/>
                    <a:pt x="87" y="222"/>
                  </a:cubicBezTo>
                  <a:cubicBezTo>
                    <a:pt x="70" y="204"/>
                    <a:pt x="12" y="137"/>
                    <a:pt x="12" y="88"/>
                  </a:cubicBezTo>
                  <a:cubicBezTo>
                    <a:pt x="12" y="46"/>
                    <a:pt x="45" y="12"/>
                    <a:pt x="87" y="12"/>
                  </a:cubicBezTo>
                  <a:close/>
                  <a:moveTo>
                    <a:pt x="87" y="261"/>
                  </a:moveTo>
                  <a:cubicBezTo>
                    <a:pt x="45" y="261"/>
                    <a:pt x="15" y="244"/>
                    <a:pt x="15" y="229"/>
                  </a:cubicBezTo>
                  <a:cubicBezTo>
                    <a:pt x="15" y="218"/>
                    <a:pt x="31" y="207"/>
                    <a:pt x="54" y="202"/>
                  </a:cubicBezTo>
                  <a:cubicBezTo>
                    <a:pt x="69" y="221"/>
                    <a:pt x="81" y="234"/>
                    <a:pt x="83" y="235"/>
                  </a:cubicBezTo>
                  <a:cubicBezTo>
                    <a:pt x="87" y="239"/>
                    <a:pt x="87" y="239"/>
                    <a:pt x="87" y="239"/>
                  </a:cubicBezTo>
                  <a:cubicBezTo>
                    <a:pt x="91" y="235"/>
                    <a:pt x="91" y="235"/>
                    <a:pt x="91" y="235"/>
                  </a:cubicBezTo>
                  <a:cubicBezTo>
                    <a:pt x="93" y="234"/>
                    <a:pt x="105" y="221"/>
                    <a:pt x="120" y="202"/>
                  </a:cubicBezTo>
                  <a:cubicBezTo>
                    <a:pt x="143" y="207"/>
                    <a:pt x="159" y="218"/>
                    <a:pt x="159" y="229"/>
                  </a:cubicBezTo>
                  <a:cubicBezTo>
                    <a:pt x="159" y="244"/>
                    <a:pt x="129" y="261"/>
                    <a:pt x="87" y="261"/>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 name="Freeform 7"/>
            <p:cNvSpPr>
              <a:spLocks noEditPoints="1"/>
            </p:cNvSpPr>
            <p:nvPr userDrawn="1"/>
          </p:nvSpPr>
          <p:spPr>
            <a:xfrm>
              <a:off x="-911" y="1736"/>
              <a:ext cx="1080" cy="1079"/>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453">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grpSp>
      <p:sp>
        <p:nvSpPr>
          <p:cNvPr id="3" name="Date Placeholder 2"/>
          <p:cNvSpPr>
            <a:spLocks noGrp="1"/>
          </p:cNvSpPr>
          <p:nvPr>
            <p:ph type="dt" sz="half" idx="10"/>
          </p:nvPr>
        </p:nvSpPr>
        <p:spPr/>
        <p:txBody>
          <a:bodyPr/>
          <a:lstStyle/>
          <a:p>
            <a:fld id="{A31FC6BE-1489-D949-8583-B491AFEC8461}"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sp>
        <p:nvSpPr>
          <p:cNvPr id="10" name="TextBox 9"/>
          <p:cNvSpPr txBox="1"/>
          <p:nvPr userDrawn="1"/>
        </p:nvSpPr>
        <p:spPr>
          <a:xfrm>
            <a:off x="539751" y="4607442"/>
            <a:ext cx="1778147" cy="1710808"/>
          </a:xfrm>
          <a:prstGeom prst="rect">
            <a:avLst/>
          </a:prstGeom>
          <a:noFill/>
        </p:spPr>
        <p:txBody>
          <a:bodyPr wrap="square" lIns="0" tIns="0" rIns="0" bIns="0" rtlCol="0">
            <a:noAutofit/>
          </a:bodyPr>
          <a:lstStyle>
            <a:defPPr>
              <a:defRPr lang="en-US"/>
            </a:defPPr>
            <a:lvl1pPr>
              <a:lnSpc>
                <a:spcPts val="1000"/>
              </a:lnSpc>
              <a:spcBef>
                <a:spcPts val="400"/>
              </a:spcBef>
              <a:defRPr sz="800">
                <a:solidFill>
                  <a:srgbClr val="000000"/>
                </a:solidFill>
              </a:defRPr>
            </a:lvl1pPr>
          </a:lstStyle>
          <a:p>
            <a:pPr marL="0" lvl="1">
              <a:lnSpc>
                <a:spcPts val="1200"/>
              </a:lnSpc>
              <a:spcBef>
                <a:spcPts val="900"/>
              </a:spcBef>
            </a:pPr>
            <a:r>
              <a:rPr lang="en-GB" sz="1000"/>
              <a:t>In addition to our physical presence (</a:t>
            </a:r>
            <a:r>
              <a:rPr lang="en-GB" sz="1000">
                <a:solidFill>
                  <a:srgbClr val="E03A3E"/>
                </a:solidFill>
              </a:rPr>
              <a:t>■</a:t>
            </a:r>
            <a:r>
              <a:rPr lang="en-GB" sz="1000"/>
              <a:t>) our regional business teams (</a:t>
            </a:r>
            <a:r>
              <a:rPr lang="en-GB" sz="1000">
                <a:solidFill>
                  <a:srgbClr val="575756"/>
                </a:solidFill>
              </a:rPr>
              <a:t>■</a:t>
            </a:r>
            <a:r>
              <a:rPr lang="en-GB" sz="1000"/>
              <a:t>) bring together lawyers across the firm with a depth of experience and an established network </a:t>
            </a:r>
            <a:br>
              <a:rPr lang="en-GB" sz="1000"/>
            </a:br>
            <a:r>
              <a:rPr lang="en-GB" sz="1000"/>
              <a:t>of local counsel in advising clients operating or investing </a:t>
            </a:r>
            <a:br>
              <a:rPr lang="en-GB" sz="1000"/>
            </a:br>
            <a:r>
              <a:rPr lang="en-GB" sz="1000"/>
              <a:t>in specific geographic markets.</a:t>
            </a:r>
          </a:p>
        </p:txBody>
      </p:sp>
      <p:sp>
        <p:nvSpPr>
          <p:cNvPr id="12" name="TextBox 11"/>
          <p:cNvSpPr txBox="1"/>
          <p:nvPr userDrawn="1"/>
        </p:nvSpPr>
        <p:spPr>
          <a:xfrm>
            <a:off x="539751" y="540000"/>
            <a:ext cx="8064500" cy="8352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3600"/>
              <a:t>Where we are</a:t>
            </a:r>
          </a:p>
          <a:p>
            <a:pPr lvl="0"/>
            <a:endParaRPr lang="en-GB" sz="3600"/>
          </a:p>
        </p:txBody>
      </p:sp>
      <p:sp>
        <p:nvSpPr>
          <p:cNvPr id="16" name="Rectangle 15"/>
          <p:cNvSpPr/>
          <p:nvPr userDrawn="1"/>
        </p:nvSpPr>
        <p:spPr>
          <a:xfrm>
            <a:off x="-1561" y="-1730"/>
            <a:ext cx="9144000" cy="6858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pic>
        <p:nvPicPr>
          <p:cNvPr id="15" name="Picture 14"/>
          <p:cNvPicPr>
            <a:picLocks noChangeAspect="1"/>
          </p:cNvPicPr>
          <p:nvPr userDrawn="1"/>
        </p:nvPicPr>
        <p:blipFill>
          <a:blip r:embed="rId2"/>
          <a:srcRect/>
          <a:stretch>
            <a:fillRect/>
          </a:stretch>
        </p:blipFill>
        <p:spPr>
          <a:xfrm>
            <a:off x="286452" y="1173595"/>
            <a:ext cx="8641126" cy="5035671"/>
          </a:xfrm>
          <a:prstGeom prst="rect">
            <a:avLst/>
          </a:prstGeom>
        </p:spPr>
      </p:pic>
    </p:spTree>
    <p:extLst>
      <p:ext uri="{BB962C8B-B14F-4D97-AF65-F5344CB8AC3E}">
        <p14:creationId xmlns:p14="http://schemas.microsoft.com/office/powerpoint/2010/main" val="1624764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S locations">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extLst>
              <p:ext uri="{D42A27DB-BD31-4B8C-83A1-F6EECF244321}">
                <p14:modId xmlns:p14="http://schemas.microsoft.com/office/powerpoint/2010/main" val="406216677"/>
              </p:ext>
            </p:extLst>
          </p:nvPr>
        </p:nvGraphicFramePr>
        <p:xfrm>
          <a:off x="539750" y="1513840"/>
          <a:ext cx="2592000" cy="2280340"/>
        </p:xfrm>
        <a:graphic>
          <a:graphicData uri="http://schemas.openxmlformats.org/drawingml/2006/table">
            <a:tbl>
              <a:tblPr>
                <a:tableStyleId>{7E9639D4-E3E2-4D34-9284-5A2195B3D0D7}</a:tableStyleId>
              </a:tblPr>
              <a:tblGrid>
                <a:gridCol w="2592000">
                  <a:extLst>
                    <a:ext uri="{9D8B030D-6E8A-4147-A177-3AD203B41FA5}">
                      <a16:colId xmlns:a16="http://schemas.microsoft.com/office/drawing/2014/main" val="20000"/>
                    </a:ext>
                  </a:extLst>
                </a:gridCol>
              </a:tblGrid>
              <a:tr h="370840">
                <a:tc>
                  <a:txBody>
                    <a:bodyPr/>
                    <a:lstStyle/>
                    <a:p>
                      <a:pPr marL="0" algn="l" defTabSz="914400" rtl="0" eaLnBrk="1" latinLnBrk="0" hangingPunct="1">
                        <a:lnSpc>
                          <a:spcPts val="2800"/>
                        </a:lnSpc>
                      </a:pPr>
                      <a:r>
                        <a:rPr lang="en-GB" sz="2800" kern="1200" spc="-20" baseline="0">
                          <a:solidFill>
                            <a:srgbClr val="E03A3E"/>
                          </a:solidFill>
                          <a:latin typeface="+mn-lt"/>
                          <a:ea typeface="+mn-ea"/>
                          <a:cs typeface="+mn-cs"/>
                        </a:rPr>
                        <a:t>Asia</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algn="l" defTabSz="914400" rtl="0" eaLnBrk="1" latinLnBrk="0" hangingPunct="1">
                        <a:lnSpc>
                          <a:spcPts val="1400"/>
                        </a:lnSpc>
                        <a:spcAft>
                          <a:spcPts val="700"/>
                        </a:spcAft>
                      </a:pPr>
                      <a:r>
                        <a:rPr lang="en-GB" sz="1000" kern="1200">
                          <a:solidFill>
                            <a:schemeClr val="tx1"/>
                          </a:solidFill>
                          <a:latin typeface="+mn-lt"/>
                          <a:ea typeface="+mn-ea"/>
                          <a:cs typeface="+mn-cs"/>
                        </a:rPr>
                        <a:t>Beijing, Hong Kong, Shanghai, Singapore</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algn="l" defTabSz="914400" rtl="0" eaLnBrk="1" latinLnBrk="0" hangingPunct="1">
                        <a:lnSpc>
                          <a:spcPts val="2800"/>
                        </a:lnSpc>
                      </a:pPr>
                      <a:r>
                        <a:rPr lang="en-GB" sz="2800" kern="1200" spc="-20" baseline="0">
                          <a:solidFill>
                            <a:srgbClr val="E03A3E"/>
                          </a:solidFill>
                          <a:latin typeface="+mn-lt"/>
                          <a:ea typeface="+mn-ea"/>
                          <a:cs typeface="+mn-cs"/>
                        </a:rPr>
                        <a:t>Europe</a:t>
                      </a:r>
                    </a:p>
                  </a:txBody>
                  <a:tcPr marL="0" marR="0" marT="216000" marB="72000">
                    <a:lnL w="9525" cap="flat" cmpd="sng" algn="ctr">
                      <a:noFill/>
                      <a:prstDash val="solid"/>
                    </a:lnL>
                    <a:lnR w="9525" cap="flat" cmpd="sng" algn="ctr">
                      <a:noFill/>
                      <a:prstDash val="solid"/>
                    </a:lnR>
                    <a:lnT>
                      <a:noFill/>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marL="0" algn="l" defTabSz="914400" rtl="0" eaLnBrk="1" latinLnBrk="0" hangingPunct="1">
                        <a:lnSpc>
                          <a:spcPts val="1400"/>
                        </a:lnSpc>
                        <a:spcAft>
                          <a:spcPts val="700"/>
                        </a:spcAft>
                      </a:pPr>
                      <a:r>
                        <a:rPr lang="en-GB" sz="1000" kern="1200">
                          <a:solidFill>
                            <a:schemeClr val="tx1"/>
                          </a:solidFill>
                          <a:latin typeface="+mn-lt"/>
                          <a:ea typeface="+mn-ea"/>
                          <a:cs typeface="+mn-cs"/>
                        </a:rPr>
                        <a:t>Athens, Brussels, Frankfurt, Kazakhstan, London, Munich, Paris</a:t>
                      </a:r>
                    </a:p>
                    <a:p>
                      <a:pPr>
                        <a:lnSpc>
                          <a:spcPts val="1400"/>
                        </a:lnSpc>
                      </a:pPr>
                      <a:endParaRPr lang="en-GB" sz="1000"/>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userDrawn="1">
            <p:extLst>
              <p:ext uri="{D42A27DB-BD31-4B8C-83A1-F6EECF244321}">
                <p14:modId xmlns:p14="http://schemas.microsoft.com/office/powerpoint/2010/main" val="1520522490"/>
              </p:ext>
            </p:extLst>
          </p:nvPr>
        </p:nvGraphicFramePr>
        <p:xfrm>
          <a:off x="3276000" y="1513840"/>
          <a:ext cx="2592000" cy="2475040"/>
        </p:xfrm>
        <a:graphic>
          <a:graphicData uri="http://schemas.openxmlformats.org/drawingml/2006/table">
            <a:tbl>
              <a:tblPr>
                <a:tableStyleId>{7E9639D4-E3E2-4D34-9284-5A2195B3D0D7}</a:tableStyleId>
              </a:tblPr>
              <a:tblGrid>
                <a:gridCol w="2592000">
                  <a:extLst>
                    <a:ext uri="{9D8B030D-6E8A-4147-A177-3AD203B41FA5}">
                      <a16:colId xmlns:a16="http://schemas.microsoft.com/office/drawing/2014/main" val="20000"/>
                    </a:ext>
                  </a:extLst>
                </a:gridCol>
              </a:tblGrid>
              <a:tr h="370840">
                <a:tc>
                  <a:txBody>
                    <a:bodyPr/>
                    <a:lstStyle/>
                    <a:p>
                      <a:pPr marL="0" algn="l" defTabSz="914400" rtl="0" eaLnBrk="1" latinLnBrk="0" hangingPunct="1">
                        <a:lnSpc>
                          <a:spcPts val="2800"/>
                        </a:lnSpc>
                      </a:pPr>
                      <a:r>
                        <a:rPr lang="en-GB" sz="2800" kern="1200" spc="-20" baseline="0">
                          <a:solidFill>
                            <a:srgbClr val="E03A3E"/>
                          </a:solidFill>
                          <a:latin typeface="+mn-lt"/>
                          <a:ea typeface="+mn-ea"/>
                          <a:cs typeface="+mn-cs"/>
                        </a:rPr>
                        <a:t>Middle East</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nSpc>
                          <a:spcPts val="1400"/>
                        </a:lnSpc>
                      </a:pPr>
                      <a:r>
                        <a:rPr lang="en-GB" sz="1000"/>
                        <a:t>Abu Dhabi, Dubai</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algn="l" defTabSz="914400" rtl="0" eaLnBrk="1" latinLnBrk="0" hangingPunct="1">
                        <a:lnSpc>
                          <a:spcPts val="2800"/>
                        </a:lnSpc>
                      </a:pPr>
                      <a:r>
                        <a:rPr lang="en-GB" sz="2800" kern="1200" spc="-20" baseline="0">
                          <a:solidFill>
                            <a:srgbClr val="E03A3E"/>
                          </a:solidFill>
                          <a:latin typeface="+mn-lt"/>
                          <a:ea typeface="+mn-ea"/>
                          <a:cs typeface="+mn-cs"/>
                        </a:rPr>
                        <a:t>U.S.</a:t>
                      </a:r>
                    </a:p>
                  </a:txBody>
                  <a:tcPr marL="0" marR="0" marT="144000" marB="72000">
                    <a:lnL w="9525" cap="flat" cmpd="sng" algn="ctr">
                      <a:noFill/>
                      <a:prstDash val="solid"/>
                    </a:lnL>
                    <a:lnR w="9525" cap="flat" cmpd="sng" algn="ctr">
                      <a:noFill/>
                      <a:prstDash val="solid"/>
                    </a:lnR>
                    <a:lnT>
                      <a:noFill/>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marL="0" algn="l" defTabSz="914400" rtl="0" eaLnBrk="1" latinLnBrk="0" hangingPunct="1">
                        <a:lnSpc>
                          <a:spcPts val="1400"/>
                        </a:lnSpc>
                        <a:spcAft>
                          <a:spcPts val="700"/>
                        </a:spcAft>
                      </a:pPr>
                      <a:r>
                        <a:rPr lang="en-GB" sz="1000" kern="1200">
                          <a:solidFill>
                            <a:schemeClr val="tx1"/>
                          </a:solidFill>
                          <a:latin typeface="+mn-lt"/>
                          <a:ea typeface="+mn-ea"/>
                          <a:cs typeface="+mn-cs"/>
                        </a:rPr>
                        <a:t>Austin, Century City, Chicago, Dallas, Houston, Los Angeles, Miami, New York, Philadelphia, Pittsburgh, Princeton, Richmond, San Francisco, Silicon Valley, Tysons, Washington, D.C., Wilmington</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userDrawn="1">
            <p:extLst>
              <p:ext uri="{D42A27DB-BD31-4B8C-83A1-F6EECF244321}">
                <p14:modId xmlns:p14="http://schemas.microsoft.com/office/powerpoint/2010/main" val="1723228810"/>
              </p:ext>
            </p:extLst>
          </p:nvPr>
        </p:nvGraphicFramePr>
        <p:xfrm>
          <a:off x="6012250" y="1513840"/>
          <a:ext cx="2592000" cy="2154900"/>
        </p:xfrm>
        <a:graphic>
          <a:graphicData uri="http://schemas.openxmlformats.org/drawingml/2006/table">
            <a:tbl>
              <a:tblPr>
                <a:tableStyleId>{7E9639D4-E3E2-4D34-9284-5A2195B3D0D7}</a:tableStyleId>
              </a:tblPr>
              <a:tblGrid>
                <a:gridCol w="2592000">
                  <a:extLst>
                    <a:ext uri="{9D8B030D-6E8A-4147-A177-3AD203B41FA5}">
                      <a16:colId xmlns:a16="http://schemas.microsoft.com/office/drawing/2014/main" val="20000"/>
                    </a:ext>
                  </a:extLst>
                </a:gridCol>
              </a:tblGrid>
              <a:tr h="370840">
                <a:tc>
                  <a:txBody>
                    <a:bodyPr/>
                    <a:lstStyle/>
                    <a:p>
                      <a:pPr>
                        <a:lnSpc>
                          <a:spcPts val="2800"/>
                        </a:lnSpc>
                      </a:pPr>
                      <a:r>
                        <a:rPr lang="en-GB" sz="2800" spc="-20" baseline="0">
                          <a:solidFill>
                            <a:srgbClr val="E03A3E"/>
                          </a:solidFill>
                        </a:rPr>
                        <a:t>Business teams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ts val="1400"/>
                        </a:lnSpc>
                        <a:spcBef>
                          <a:spcPct val="0"/>
                        </a:spcBef>
                        <a:spcAft>
                          <a:spcPts val="700"/>
                        </a:spcAft>
                        <a:buClrTx/>
                        <a:buSzTx/>
                        <a:buFontTx/>
                        <a:buNone/>
                        <a:defRPr/>
                      </a:pPr>
                      <a:r>
                        <a:rPr lang="en-GB" sz="1000" kern="1200">
                          <a:solidFill>
                            <a:schemeClr val="tx1"/>
                          </a:solidFill>
                          <a:latin typeface="+mn-lt"/>
                          <a:ea typeface="+mn-ea"/>
                          <a:cs typeface="+mn-cs"/>
                        </a:rPr>
                        <a:t>Africa, Australia, India, Indonesia, Israel, Japan, Korea, Latin America, Nordic</a:t>
                      </a:r>
                    </a:p>
                    <a:p>
                      <a:pPr marL="0" marR="0" lvl="0" indent="0" algn="l" defTabSz="914400" rtl="0" eaLnBrk="1" fontAlgn="auto" latinLnBrk="0" hangingPunct="1">
                        <a:lnSpc>
                          <a:spcPts val="1400"/>
                        </a:lnSpc>
                        <a:spcBef>
                          <a:spcPct val="0"/>
                        </a:spcBef>
                        <a:spcAft>
                          <a:spcPts val="700"/>
                        </a:spcAft>
                        <a:buClrTx/>
                        <a:buSzTx/>
                        <a:buFontTx/>
                        <a:buNone/>
                        <a:defRPr/>
                      </a:pPr>
                      <a:r>
                        <a:rPr lang="en-GB" sz="1000" kern="1200">
                          <a:solidFill>
                            <a:schemeClr val="tx1"/>
                          </a:solidFill>
                          <a:latin typeface="+mn-lt"/>
                          <a:ea typeface="+mn-ea"/>
                          <a:cs typeface="+mn-cs"/>
                        </a:rPr>
                        <a:t>In addition to our physical presence, our regional business teams bring together lawyers across the firm with a depth of experience and an established network of local counsel in advising clients operating or investing in specific geographic markets.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0" name="TextBox 9"/>
          <p:cNvSpPr txBox="1"/>
          <p:nvPr userDrawn="1"/>
        </p:nvSpPr>
        <p:spPr>
          <a:xfrm>
            <a:off x="539751" y="540000"/>
            <a:ext cx="8064500" cy="8352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3600"/>
              <a:t>Where we are</a:t>
            </a:r>
          </a:p>
          <a:p>
            <a:pPr lvl="0"/>
            <a:endParaRPr lang="en-GB" sz="3600"/>
          </a:p>
        </p:txBody>
      </p:sp>
      <p:sp>
        <p:nvSpPr>
          <p:cNvPr id="16" name="Rectangle 15"/>
          <p:cNvSpPr/>
          <p:nvPr userDrawn="1"/>
        </p:nvSpPr>
        <p:spPr>
          <a:xfrm>
            <a:off x="0" y="0"/>
            <a:ext cx="9144000" cy="6858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3" name="Date Placeholder 2"/>
          <p:cNvSpPr>
            <a:spLocks noGrp="1"/>
          </p:cNvSpPr>
          <p:nvPr>
            <p:ph type="dt" sz="half" idx="10"/>
          </p:nvPr>
        </p:nvSpPr>
        <p:spPr/>
        <p:txBody>
          <a:bodyPr/>
          <a:lstStyle/>
          <a:p>
            <a:fld id="{1CEA94E0-C521-EB4D-BFE8-B28D037DF4E2}"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spTree>
    <p:extLst>
      <p:ext uri="{BB962C8B-B14F-4D97-AF65-F5344CB8AC3E}">
        <p14:creationId xmlns:p14="http://schemas.microsoft.com/office/powerpoint/2010/main" val="1623171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S locality - America">
    <p:spTree>
      <p:nvGrpSpPr>
        <p:cNvPr id="1" name=""/>
        <p:cNvGrpSpPr/>
        <p:nvPr/>
      </p:nvGrpSpPr>
      <p:grpSpPr>
        <a:xfrm>
          <a:off x="0" y="0"/>
          <a:ext cx="0" cy="0"/>
          <a:chOff x="0" y="0"/>
          <a:chExt cx="0" cy="0"/>
        </a:xfrm>
      </p:grpSpPr>
      <p:grpSp>
        <p:nvGrpSpPr>
          <p:cNvPr id="9" name="Group 4"/>
          <p:cNvGrpSpPr/>
          <p:nvPr userDrawn="1"/>
        </p:nvGrpSpPr>
        <p:grpSpPr>
          <a:xfrm>
            <a:off x="6465230" y="1611210"/>
            <a:ext cx="540501" cy="540000"/>
            <a:chOff x="-911" y="1736"/>
            <a:chExt cx="1080" cy="1079"/>
          </a:xfrm>
        </p:grpSpPr>
        <p:sp>
          <p:nvSpPr>
            <p:cNvPr id="13" name="Freeform 5"/>
            <p:cNvSpPr>
              <a:spLocks noEditPoints="1"/>
            </p:cNvSpPr>
            <p:nvPr userDrawn="1"/>
          </p:nvSpPr>
          <p:spPr>
            <a:xfrm>
              <a:off x="-464" y="2069"/>
              <a:ext cx="186" cy="185"/>
            </a:xfrm>
            <a:custGeom>
              <a:avLst/>
              <a:gdLst>
                <a:gd name="T0" fmla="*/ 78 w 78"/>
                <a:gd name="T1" fmla="*/ 39 h 78"/>
                <a:gd name="T2" fmla="*/ 39 w 78"/>
                <a:gd name="T3" fmla="*/ 0 h 78"/>
                <a:gd name="T4" fmla="*/ 0 w 78"/>
                <a:gd name="T5" fmla="*/ 39 h 78"/>
                <a:gd name="T6" fmla="*/ 39 w 78"/>
                <a:gd name="T7" fmla="*/ 78 h 78"/>
                <a:gd name="T8" fmla="*/ 78 w 78"/>
                <a:gd name="T9" fmla="*/ 39 h 78"/>
                <a:gd name="T10" fmla="*/ 12 w 78"/>
                <a:gd name="T11" fmla="*/ 39 h 78"/>
                <a:gd name="T12" fmla="*/ 39 w 78"/>
                <a:gd name="T13" fmla="*/ 12 h 78"/>
                <a:gd name="T14" fmla="*/ 66 w 78"/>
                <a:gd name="T15" fmla="*/ 39 h 78"/>
                <a:gd name="T16" fmla="*/ 39 w 78"/>
                <a:gd name="T17" fmla="*/ 66 h 78"/>
                <a:gd name="T18" fmla="*/ 12 w 78"/>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78" y="39"/>
                  </a:moveTo>
                  <a:cubicBezTo>
                    <a:pt x="78" y="18"/>
                    <a:pt x="61" y="0"/>
                    <a:pt x="39" y="0"/>
                  </a:cubicBezTo>
                  <a:cubicBezTo>
                    <a:pt x="17" y="0"/>
                    <a:pt x="0" y="18"/>
                    <a:pt x="0" y="39"/>
                  </a:cubicBezTo>
                  <a:cubicBezTo>
                    <a:pt x="0" y="61"/>
                    <a:pt x="17" y="78"/>
                    <a:pt x="39" y="78"/>
                  </a:cubicBezTo>
                  <a:cubicBezTo>
                    <a:pt x="61" y="78"/>
                    <a:pt x="78" y="61"/>
                    <a:pt x="78" y="39"/>
                  </a:cubicBezTo>
                  <a:close/>
                  <a:moveTo>
                    <a:pt x="12" y="39"/>
                  </a:moveTo>
                  <a:cubicBezTo>
                    <a:pt x="12" y="24"/>
                    <a:pt x="24" y="12"/>
                    <a:pt x="39" y="12"/>
                  </a:cubicBezTo>
                  <a:cubicBezTo>
                    <a:pt x="54" y="12"/>
                    <a:pt x="66" y="24"/>
                    <a:pt x="66" y="39"/>
                  </a:cubicBezTo>
                  <a:cubicBezTo>
                    <a:pt x="66" y="54"/>
                    <a:pt x="54" y="66"/>
                    <a:pt x="39" y="66"/>
                  </a:cubicBezTo>
                  <a:cubicBezTo>
                    <a:pt x="24" y="66"/>
                    <a:pt x="12" y="54"/>
                    <a:pt x="12" y="39"/>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 name="Freeform 6"/>
            <p:cNvSpPr>
              <a:spLocks noEditPoints="1"/>
            </p:cNvSpPr>
            <p:nvPr userDrawn="1"/>
          </p:nvSpPr>
          <p:spPr>
            <a:xfrm>
              <a:off x="-578" y="1948"/>
              <a:ext cx="414" cy="649"/>
            </a:xfrm>
            <a:custGeom>
              <a:avLst/>
              <a:gdLst>
                <a:gd name="T0" fmla="*/ 128 w 174"/>
                <a:gd name="T1" fmla="*/ 191 h 273"/>
                <a:gd name="T2" fmla="*/ 174 w 174"/>
                <a:gd name="T3" fmla="*/ 88 h 273"/>
                <a:gd name="T4" fmla="*/ 87 w 174"/>
                <a:gd name="T5" fmla="*/ 0 h 273"/>
                <a:gd name="T6" fmla="*/ 0 w 174"/>
                <a:gd name="T7" fmla="*/ 88 h 273"/>
                <a:gd name="T8" fmla="*/ 46 w 174"/>
                <a:gd name="T9" fmla="*/ 191 h 273"/>
                <a:gd name="T10" fmla="*/ 3 w 174"/>
                <a:gd name="T11" fmla="*/ 229 h 273"/>
                <a:gd name="T12" fmla="*/ 87 w 174"/>
                <a:gd name="T13" fmla="*/ 273 h 273"/>
                <a:gd name="T14" fmla="*/ 171 w 174"/>
                <a:gd name="T15" fmla="*/ 229 h 273"/>
                <a:gd name="T16" fmla="*/ 128 w 174"/>
                <a:gd name="T17" fmla="*/ 191 h 273"/>
                <a:gd name="T18" fmla="*/ 87 w 174"/>
                <a:gd name="T19" fmla="*/ 12 h 273"/>
                <a:gd name="T20" fmla="*/ 162 w 174"/>
                <a:gd name="T21" fmla="*/ 88 h 273"/>
                <a:gd name="T22" fmla="*/ 87 w 174"/>
                <a:gd name="T23" fmla="*/ 222 h 273"/>
                <a:gd name="T24" fmla="*/ 12 w 174"/>
                <a:gd name="T25" fmla="*/ 88 h 273"/>
                <a:gd name="T26" fmla="*/ 87 w 174"/>
                <a:gd name="T27" fmla="*/ 12 h 273"/>
                <a:gd name="T28" fmla="*/ 87 w 174"/>
                <a:gd name="T29" fmla="*/ 261 h 273"/>
                <a:gd name="T30" fmla="*/ 15 w 174"/>
                <a:gd name="T31" fmla="*/ 229 h 273"/>
                <a:gd name="T32" fmla="*/ 54 w 174"/>
                <a:gd name="T33" fmla="*/ 202 h 273"/>
                <a:gd name="T34" fmla="*/ 83 w 174"/>
                <a:gd name="T35" fmla="*/ 235 h 273"/>
                <a:gd name="T36" fmla="*/ 87 w 174"/>
                <a:gd name="T37" fmla="*/ 239 h 273"/>
                <a:gd name="T38" fmla="*/ 91 w 174"/>
                <a:gd name="T39" fmla="*/ 235 h 273"/>
                <a:gd name="T40" fmla="*/ 120 w 174"/>
                <a:gd name="T41" fmla="*/ 202 h 273"/>
                <a:gd name="T42" fmla="*/ 159 w 174"/>
                <a:gd name="T43" fmla="*/ 229 h 273"/>
                <a:gd name="T44" fmla="*/ 87 w 174"/>
                <a:gd name="T45" fmla="*/ 26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73">
                  <a:moveTo>
                    <a:pt x="128" y="191"/>
                  </a:moveTo>
                  <a:cubicBezTo>
                    <a:pt x="150" y="161"/>
                    <a:pt x="174" y="121"/>
                    <a:pt x="174" y="88"/>
                  </a:cubicBezTo>
                  <a:cubicBezTo>
                    <a:pt x="174" y="39"/>
                    <a:pt x="135" y="0"/>
                    <a:pt x="87" y="0"/>
                  </a:cubicBezTo>
                  <a:cubicBezTo>
                    <a:pt x="39" y="0"/>
                    <a:pt x="0" y="39"/>
                    <a:pt x="0" y="88"/>
                  </a:cubicBezTo>
                  <a:cubicBezTo>
                    <a:pt x="0" y="122"/>
                    <a:pt x="24" y="162"/>
                    <a:pt x="46" y="191"/>
                  </a:cubicBezTo>
                  <a:cubicBezTo>
                    <a:pt x="19" y="199"/>
                    <a:pt x="3" y="213"/>
                    <a:pt x="3" y="229"/>
                  </a:cubicBezTo>
                  <a:cubicBezTo>
                    <a:pt x="3" y="254"/>
                    <a:pt x="40" y="273"/>
                    <a:pt x="87" y="273"/>
                  </a:cubicBezTo>
                  <a:cubicBezTo>
                    <a:pt x="134" y="273"/>
                    <a:pt x="171" y="254"/>
                    <a:pt x="171" y="229"/>
                  </a:cubicBezTo>
                  <a:cubicBezTo>
                    <a:pt x="171" y="213"/>
                    <a:pt x="155" y="199"/>
                    <a:pt x="128" y="191"/>
                  </a:cubicBezTo>
                  <a:close/>
                  <a:moveTo>
                    <a:pt x="87" y="12"/>
                  </a:moveTo>
                  <a:cubicBezTo>
                    <a:pt x="128" y="12"/>
                    <a:pt x="162" y="46"/>
                    <a:pt x="162" y="88"/>
                  </a:cubicBezTo>
                  <a:cubicBezTo>
                    <a:pt x="162" y="135"/>
                    <a:pt x="103" y="204"/>
                    <a:pt x="87" y="222"/>
                  </a:cubicBezTo>
                  <a:cubicBezTo>
                    <a:pt x="70" y="204"/>
                    <a:pt x="12" y="137"/>
                    <a:pt x="12" y="88"/>
                  </a:cubicBezTo>
                  <a:cubicBezTo>
                    <a:pt x="12" y="46"/>
                    <a:pt x="45" y="12"/>
                    <a:pt x="87" y="12"/>
                  </a:cubicBezTo>
                  <a:close/>
                  <a:moveTo>
                    <a:pt x="87" y="261"/>
                  </a:moveTo>
                  <a:cubicBezTo>
                    <a:pt x="45" y="261"/>
                    <a:pt x="15" y="244"/>
                    <a:pt x="15" y="229"/>
                  </a:cubicBezTo>
                  <a:cubicBezTo>
                    <a:pt x="15" y="218"/>
                    <a:pt x="31" y="207"/>
                    <a:pt x="54" y="202"/>
                  </a:cubicBezTo>
                  <a:cubicBezTo>
                    <a:pt x="69" y="221"/>
                    <a:pt x="81" y="234"/>
                    <a:pt x="83" y="235"/>
                  </a:cubicBezTo>
                  <a:cubicBezTo>
                    <a:pt x="87" y="239"/>
                    <a:pt x="87" y="239"/>
                    <a:pt x="87" y="239"/>
                  </a:cubicBezTo>
                  <a:cubicBezTo>
                    <a:pt x="91" y="235"/>
                    <a:pt x="91" y="235"/>
                    <a:pt x="91" y="235"/>
                  </a:cubicBezTo>
                  <a:cubicBezTo>
                    <a:pt x="93" y="234"/>
                    <a:pt x="105" y="221"/>
                    <a:pt x="120" y="202"/>
                  </a:cubicBezTo>
                  <a:cubicBezTo>
                    <a:pt x="143" y="207"/>
                    <a:pt x="159" y="218"/>
                    <a:pt x="159" y="229"/>
                  </a:cubicBezTo>
                  <a:cubicBezTo>
                    <a:pt x="159" y="244"/>
                    <a:pt x="129" y="261"/>
                    <a:pt x="87" y="261"/>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 name="Freeform 7"/>
            <p:cNvSpPr>
              <a:spLocks noEditPoints="1"/>
            </p:cNvSpPr>
            <p:nvPr userDrawn="1"/>
          </p:nvSpPr>
          <p:spPr>
            <a:xfrm>
              <a:off x="-911" y="1736"/>
              <a:ext cx="1080" cy="1079"/>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453">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grpSp>
      <p:grpSp>
        <p:nvGrpSpPr>
          <p:cNvPr id="17" name="Group 10"/>
          <p:cNvGrpSpPr/>
          <p:nvPr userDrawn="1"/>
        </p:nvGrpSpPr>
        <p:grpSpPr>
          <a:xfrm>
            <a:off x="539750" y="1602104"/>
            <a:ext cx="540000" cy="540000"/>
            <a:chOff x="-732" y="451"/>
            <a:chExt cx="1080" cy="1080"/>
          </a:xfrm>
        </p:grpSpPr>
        <p:sp>
          <p:nvSpPr>
            <p:cNvPr id="96" name="Freeform 52"/>
            <p:cNvSpPr>
              <a:spLocks noEditPoints="1"/>
            </p:cNvSpPr>
            <p:nvPr userDrawn="1"/>
          </p:nvSpPr>
          <p:spPr>
            <a:xfrm>
              <a:off x="-494" y="698"/>
              <a:ext cx="644" cy="550"/>
            </a:xfrm>
            <a:custGeom>
              <a:avLst/>
              <a:gdLst>
                <a:gd name="T0" fmla="*/ 335 w 644"/>
                <a:gd name="T1" fmla="*/ 146 h 550"/>
                <a:gd name="T2" fmla="*/ 335 w 644"/>
                <a:gd name="T3" fmla="*/ 15 h 550"/>
                <a:gd name="T4" fmla="*/ 319 w 644"/>
                <a:gd name="T5" fmla="*/ 0 h 550"/>
                <a:gd name="T6" fmla="*/ 10 w 644"/>
                <a:gd name="T7" fmla="*/ 72 h 550"/>
                <a:gd name="T8" fmla="*/ 0 w 644"/>
                <a:gd name="T9" fmla="*/ 86 h 550"/>
                <a:gd name="T10" fmla="*/ 0 w 644"/>
                <a:gd name="T11" fmla="*/ 536 h 550"/>
                <a:gd name="T12" fmla="*/ 14 w 644"/>
                <a:gd name="T13" fmla="*/ 550 h 550"/>
                <a:gd name="T14" fmla="*/ 321 w 644"/>
                <a:gd name="T15" fmla="*/ 550 h 550"/>
                <a:gd name="T16" fmla="*/ 630 w 644"/>
                <a:gd name="T17" fmla="*/ 550 h 550"/>
                <a:gd name="T18" fmla="*/ 644 w 644"/>
                <a:gd name="T19" fmla="*/ 536 h 550"/>
                <a:gd name="T20" fmla="*/ 644 w 644"/>
                <a:gd name="T21" fmla="*/ 231 h 550"/>
                <a:gd name="T22" fmla="*/ 632 w 644"/>
                <a:gd name="T23" fmla="*/ 217 h 550"/>
                <a:gd name="T24" fmla="*/ 335 w 644"/>
                <a:gd name="T25" fmla="*/ 146 h 550"/>
                <a:gd name="T26" fmla="*/ 29 w 644"/>
                <a:gd name="T27" fmla="*/ 98 h 550"/>
                <a:gd name="T28" fmla="*/ 307 w 644"/>
                <a:gd name="T29" fmla="*/ 31 h 550"/>
                <a:gd name="T30" fmla="*/ 307 w 644"/>
                <a:gd name="T31" fmla="*/ 157 h 550"/>
                <a:gd name="T32" fmla="*/ 307 w 644"/>
                <a:gd name="T33" fmla="*/ 522 h 550"/>
                <a:gd name="T34" fmla="*/ 29 w 644"/>
                <a:gd name="T35" fmla="*/ 522 h 550"/>
                <a:gd name="T36" fmla="*/ 29 w 644"/>
                <a:gd name="T37" fmla="*/ 98 h 550"/>
                <a:gd name="T38" fmla="*/ 616 w 644"/>
                <a:gd name="T39" fmla="*/ 522 h 550"/>
                <a:gd name="T40" fmla="*/ 335 w 644"/>
                <a:gd name="T41" fmla="*/ 522 h 550"/>
                <a:gd name="T42" fmla="*/ 335 w 644"/>
                <a:gd name="T43" fmla="*/ 176 h 550"/>
                <a:gd name="T44" fmla="*/ 616 w 644"/>
                <a:gd name="T45" fmla="*/ 241 h 550"/>
                <a:gd name="T46" fmla="*/ 616 w 644"/>
                <a:gd name="T47" fmla="*/ 52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4" h="550">
                  <a:moveTo>
                    <a:pt x="335" y="146"/>
                  </a:moveTo>
                  <a:lnTo>
                    <a:pt x="335" y="15"/>
                  </a:lnTo>
                  <a:lnTo>
                    <a:pt x="319" y="0"/>
                  </a:lnTo>
                  <a:lnTo>
                    <a:pt x="10" y="72"/>
                  </a:lnTo>
                  <a:lnTo>
                    <a:pt x="0" y="86"/>
                  </a:lnTo>
                  <a:lnTo>
                    <a:pt x="0" y="536"/>
                  </a:lnTo>
                  <a:lnTo>
                    <a:pt x="14" y="550"/>
                  </a:lnTo>
                  <a:lnTo>
                    <a:pt x="321" y="550"/>
                  </a:lnTo>
                  <a:lnTo>
                    <a:pt x="630" y="550"/>
                  </a:lnTo>
                  <a:lnTo>
                    <a:pt x="644" y="536"/>
                  </a:lnTo>
                  <a:lnTo>
                    <a:pt x="644" y="231"/>
                  </a:lnTo>
                  <a:lnTo>
                    <a:pt x="632" y="217"/>
                  </a:lnTo>
                  <a:lnTo>
                    <a:pt x="335" y="146"/>
                  </a:lnTo>
                  <a:close/>
                  <a:moveTo>
                    <a:pt x="29" y="98"/>
                  </a:moveTo>
                  <a:lnTo>
                    <a:pt x="307" y="31"/>
                  </a:lnTo>
                  <a:lnTo>
                    <a:pt x="307" y="157"/>
                  </a:lnTo>
                  <a:lnTo>
                    <a:pt x="307" y="522"/>
                  </a:lnTo>
                  <a:lnTo>
                    <a:pt x="29" y="522"/>
                  </a:lnTo>
                  <a:lnTo>
                    <a:pt x="29" y="98"/>
                  </a:lnTo>
                  <a:close/>
                  <a:moveTo>
                    <a:pt x="616" y="522"/>
                  </a:moveTo>
                  <a:lnTo>
                    <a:pt x="335" y="522"/>
                  </a:lnTo>
                  <a:lnTo>
                    <a:pt x="335" y="176"/>
                  </a:lnTo>
                  <a:lnTo>
                    <a:pt x="616" y="241"/>
                  </a:lnTo>
                  <a:lnTo>
                    <a:pt x="616" y="522"/>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52" name="Freeform 11"/>
            <p:cNvSpPr>
              <a:spLocks noEditPoints="1"/>
            </p:cNvSpPr>
            <p:nvPr userDrawn="1"/>
          </p:nvSpPr>
          <p:spPr>
            <a:xfrm>
              <a:off x="-732" y="451"/>
              <a:ext cx="1080" cy="1080"/>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453">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56" name="Rectangle 12"/>
            <p:cNvSpPr>
              <a:spLocks noChangeArrowheads="1"/>
            </p:cNvSpPr>
            <p:nvPr userDrawn="1"/>
          </p:nvSpPr>
          <p:spPr>
            <a:xfrm>
              <a:off x="-420"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57" name="Rectangle 13"/>
            <p:cNvSpPr>
              <a:spLocks noChangeArrowheads="1"/>
            </p:cNvSpPr>
            <p:nvPr userDrawn="1"/>
          </p:nvSpPr>
          <p:spPr>
            <a:xfrm>
              <a:off x="-365"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58" name="Rectangle 14"/>
            <p:cNvSpPr>
              <a:spLocks noChangeArrowheads="1"/>
            </p:cNvSpPr>
            <p:nvPr userDrawn="1"/>
          </p:nvSpPr>
          <p:spPr>
            <a:xfrm>
              <a:off x="-313" y="815"/>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59" name="Rectangle 15"/>
            <p:cNvSpPr>
              <a:spLocks noChangeArrowheads="1"/>
            </p:cNvSpPr>
            <p:nvPr userDrawn="1"/>
          </p:nvSpPr>
          <p:spPr>
            <a:xfrm>
              <a:off x="-259" y="815"/>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0" name="Rectangle 16"/>
            <p:cNvSpPr>
              <a:spLocks noChangeArrowheads="1"/>
            </p:cNvSpPr>
            <p:nvPr userDrawn="1"/>
          </p:nvSpPr>
          <p:spPr>
            <a:xfrm>
              <a:off x="-420"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1" name="Rectangle 17"/>
            <p:cNvSpPr>
              <a:spLocks noChangeArrowheads="1"/>
            </p:cNvSpPr>
            <p:nvPr userDrawn="1"/>
          </p:nvSpPr>
          <p:spPr>
            <a:xfrm>
              <a:off x="-365"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2" name="Rectangle 18"/>
            <p:cNvSpPr>
              <a:spLocks noChangeArrowheads="1"/>
            </p:cNvSpPr>
            <p:nvPr userDrawn="1"/>
          </p:nvSpPr>
          <p:spPr>
            <a:xfrm>
              <a:off x="-313" y="884"/>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3" name="Rectangle 19"/>
            <p:cNvSpPr>
              <a:spLocks noChangeArrowheads="1"/>
            </p:cNvSpPr>
            <p:nvPr userDrawn="1"/>
          </p:nvSpPr>
          <p:spPr>
            <a:xfrm>
              <a:off x="-259" y="884"/>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4" name="Rectangle 20"/>
            <p:cNvSpPr>
              <a:spLocks noChangeArrowheads="1"/>
            </p:cNvSpPr>
            <p:nvPr userDrawn="1"/>
          </p:nvSpPr>
          <p:spPr>
            <a:xfrm>
              <a:off x="-420"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5" name="Rectangle 21"/>
            <p:cNvSpPr>
              <a:spLocks noChangeArrowheads="1"/>
            </p:cNvSpPr>
            <p:nvPr userDrawn="1"/>
          </p:nvSpPr>
          <p:spPr>
            <a:xfrm>
              <a:off x="-365"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6" name="Rectangle 22"/>
            <p:cNvSpPr>
              <a:spLocks noChangeArrowheads="1"/>
            </p:cNvSpPr>
            <p:nvPr userDrawn="1"/>
          </p:nvSpPr>
          <p:spPr>
            <a:xfrm>
              <a:off x="-313"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7" name="Rectangle 23"/>
            <p:cNvSpPr>
              <a:spLocks noChangeArrowheads="1"/>
            </p:cNvSpPr>
            <p:nvPr userDrawn="1"/>
          </p:nvSpPr>
          <p:spPr>
            <a:xfrm>
              <a:off x="-259"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8" name="Rectangle 24"/>
            <p:cNvSpPr>
              <a:spLocks noChangeArrowheads="1"/>
            </p:cNvSpPr>
            <p:nvPr userDrawn="1"/>
          </p:nvSpPr>
          <p:spPr>
            <a:xfrm>
              <a:off x="-420"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9" name="Rectangle 25"/>
            <p:cNvSpPr>
              <a:spLocks noChangeArrowheads="1"/>
            </p:cNvSpPr>
            <p:nvPr userDrawn="1"/>
          </p:nvSpPr>
          <p:spPr>
            <a:xfrm>
              <a:off x="-365"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0" name="Rectangle 26"/>
            <p:cNvSpPr>
              <a:spLocks noChangeArrowheads="1"/>
            </p:cNvSpPr>
            <p:nvPr userDrawn="1"/>
          </p:nvSpPr>
          <p:spPr>
            <a:xfrm>
              <a:off x="-313"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1" name="Rectangle 27"/>
            <p:cNvSpPr>
              <a:spLocks noChangeArrowheads="1"/>
            </p:cNvSpPr>
            <p:nvPr userDrawn="1"/>
          </p:nvSpPr>
          <p:spPr>
            <a:xfrm>
              <a:off x="-259"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2" name="Rectangle 28"/>
            <p:cNvSpPr>
              <a:spLocks noChangeArrowheads="1"/>
            </p:cNvSpPr>
            <p:nvPr userDrawn="1"/>
          </p:nvSpPr>
          <p:spPr>
            <a:xfrm>
              <a:off x="-420"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3" name="Rectangle 29"/>
            <p:cNvSpPr>
              <a:spLocks noChangeArrowheads="1"/>
            </p:cNvSpPr>
            <p:nvPr userDrawn="1"/>
          </p:nvSpPr>
          <p:spPr>
            <a:xfrm>
              <a:off x="-365"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4" name="Rectangle 30"/>
            <p:cNvSpPr>
              <a:spLocks noChangeArrowheads="1"/>
            </p:cNvSpPr>
            <p:nvPr userDrawn="1"/>
          </p:nvSpPr>
          <p:spPr>
            <a:xfrm>
              <a:off x="-313"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5" name="Rectangle 31"/>
            <p:cNvSpPr>
              <a:spLocks noChangeArrowheads="1"/>
            </p:cNvSpPr>
            <p:nvPr userDrawn="1"/>
          </p:nvSpPr>
          <p:spPr>
            <a:xfrm>
              <a:off x="-259"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6" name="Rectangle 32"/>
            <p:cNvSpPr>
              <a:spLocks noChangeArrowheads="1"/>
            </p:cNvSpPr>
            <p:nvPr userDrawn="1"/>
          </p:nvSpPr>
          <p:spPr>
            <a:xfrm>
              <a:off x="-420"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7" name="Rectangle 33"/>
            <p:cNvSpPr>
              <a:spLocks noChangeArrowheads="1"/>
            </p:cNvSpPr>
            <p:nvPr userDrawn="1"/>
          </p:nvSpPr>
          <p:spPr>
            <a:xfrm>
              <a:off x="-365"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8" name="Rectangle 34"/>
            <p:cNvSpPr>
              <a:spLocks noChangeArrowheads="1"/>
            </p:cNvSpPr>
            <p:nvPr userDrawn="1"/>
          </p:nvSpPr>
          <p:spPr>
            <a:xfrm>
              <a:off x="-313"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9" name="Rectangle 35"/>
            <p:cNvSpPr>
              <a:spLocks noChangeArrowheads="1"/>
            </p:cNvSpPr>
            <p:nvPr userDrawn="1"/>
          </p:nvSpPr>
          <p:spPr>
            <a:xfrm>
              <a:off x="-259"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0" name="Rectangle 36"/>
            <p:cNvSpPr>
              <a:spLocks noChangeArrowheads="1"/>
            </p:cNvSpPr>
            <p:nvPr userDrawn="1"/>
          </p:nvSpPr>
          <p:spPr>
            <a:xfrm>
              <a:off x="-114"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1" name="Rectangle 37"/>
            <p:cNvSpPr>
              <a:spLocks noChangeArrowheads="1"/>
            </p:cNvSpPr>
            <p:nvPr userDrawn="1"/>
          </p:nvSpPr>
          <p:spPr>
            <a:xfrm>
              <a:off x="-61"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2" name="Rectangle 38"/>
            <p:cNvSpPr>
              <a:spLocks noChangeArrowheads="1"/>
            </p:cNvSpPr>
            <p:nvPr userDrawn="1"/>
          </p:nvSpPr>
          <p:spPr>
            <a:xfrm>
              <a:off x="-7"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3" name="Rectangle 39"/>
            <p:cNvSpPr>
              <a:spLocks noChangeArrowheads="1"/>
            </p:cNvSpPr>
            <p:nvPr userDrawn="1"/>
          </p:nvSpPr>
          <p:spPr>
            <a:xfrm>
              <a:off x="48"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4" name="Rectangle 40"/>
            <p:cNvSpPr>
              <a:spLocks noChangeArrowheads="1"/>
            </p:cNvSpPr>
            <p:nvPr userDrawn="1"/>
          </p:nvSpPr>
          <p:spPr>
            <a:xfrm>
              <a:off x="-114"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5" name="Rectangle 41"/>
            <p:cNvSpPr>
              <a:spLocks noChangeArrowheads="1"/>
            </p:cNvSpPr>
            <p:nvPr userDrawn="1"/>
          </p:nvSpPr>
          <p:spPr>
            <a:xfrm>
              <a:off x="-61"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6" name="Rectangle 42"/>
            <p:cNvSpPr>
              <a:spLocks noChangeArrowheads="1"/>
            </p:cNvSpPr>
            <p:nvPr userDrawn="1"/>
          </p:nvSpPr>
          <p:spPr>
            <a:xfrm>
              <a:off x="-7"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7" name="Rectangle 43"/>
            <p:cNvSpPr>
              <a:spLocks noChangeArrowheads="1"/>
            </p:cNvSpPr>
            <p:nvPr userDrawn="1"/>
          </p:nvSpPr>
          <p:spPr>
            <a:xfrm>
              <a:off x="48"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8" name="Rectangle 44"/>
            <p:cNvSpPr>
              <a:spLocks noChangeArrowheads="1"/>
            </p:cNvSpPr>
            <p:nvPr userDrawn="1"/>
          </p:nvSpPr>
          <p:spPr>
            <a:xfrm>
              <a:off x="-114"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9" name="Rectangle 45"/>
            <p:cNvSpPr>
              <a:spLocks noChangeArrowheads="1"/>
            </p:cNvSpPr>
            <p:nvPr userDrawn="1"/>
          </p:nvSpPr>
          <p:spPr>
            <a:xfrm>
              <a:off x="-61"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0" name="Rectangle 46"/>
            <p:cNvSpPr>
              <a:spLocks noChangeArrowheads="1"/>
            </p:cNvSpPr>
            <p:nvPr userDrawn="1"/>
          </p:nvSpPr>
          <p:spPr>
            <a:xfrm>
              <a:off x="-7"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1" name="Rectangle 47"/>
            <p:cNvSpPr>
              <a:spLocks noChangeArrowheads="1"/>
            </p:cNvSpPr>
            <p:nvPr userDrawn="1"/>
          </p:nvSpPr>
          <p:spPr>
            <a:xfrm>
              <a:off x="48"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2" name="Rectangle 48"/>
            <p:cNvSpPr>
              <a:spLocks noChangeArrowheads="1"/>
            </p:cNvSpPr>
            <p:nvPr userDrawn="1"/>
          </p:nvSpPr>
          <p:spPr>
            <a:xfrm>
              <a:off x="-114"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3" name="Rectangle 49"/>
            <p:cNvSpPr>
              <a:spLocks noChangeArrowheads="1"/>
            </p:cNvSpPr>
            <p:nvPr userDrawn="1"/>
          </p:nvSpPr>
          <p:spPr>
            <a:xfrm>
              <a:off x="-61"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4" name="Rectangle 50"/>
            <p:cNvSpPr>
              <a:spLocks noChangeArrowheads="1"/>
            </p:cNvSpPr>
            <p:nvPr userDrawn="1"/>
          </p:nvSpPr>
          <p:spPr>
            <a:xfrm>
              <a:off x="-7"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5" name="Rectangle 51"/>
            <p:cNvSpPr>
              <a:spLocks noChangeArrowheads="1"/>
            </p:cNvSpPr>
            <p:nvPr userDrawn="1"/>
          </p:nvSpPr>
          <p:spPr>
            <a:xfrm>
              <a:off x="48"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grpSp>
      <p:sp>
        <p:nvSpPr>
          <p:cNvPr id="3" name="Date Placeholder 2"/>
          <p:cNvSpPr>
            <a:spLocks noGrp="1"/>
          </p:cNvSpPr>
          <p:nvPr>
            <p:ph type="dt" sz="half" idx="10"/>
          </p:nvPr>
        </p:nvSpPr>
        <p:spPr/>
        <p:txBody>
          <a:bodyPr/>
          <a:lstStyle/>
          <a:p>
            <a:fld id="{B22BB01E-8F40-3749-B9DB-7305E751F147}"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graphicFrame>
        <p:nvGraphicFramePr>
          <p:cNvPr id="10" name="Table 9"/>
          <p:cNvGraphicFramePr>
            <a:graphicFrameLocks noGrp="1"/>
          </p:cNvGraphicFramePr>
          <p:nvPr userDrawn="1">
            <p:extLst>
              <p:ext uri="{D42A27DB-BD31-4B8C-83A1-F6EECF244321}">
                <p14:modId xmlns:p14="http://schemas.microsoft.com/office/powerpoint/2010/main" val="3610540417"/>
              </p:ext>
            </p:extLst>
          </p:nvPr>
        </p:nvGraphicFramePr>
        <p:xfrm>
          <a:off x="543468" y="2175020"/>
          <a:ext cx="2138400" cy="42166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370840">
                <a:tc>
                  <a:txBody>
                    <a:bodyPr/>
                    <a:lstStyle/>
                    <a:p>
                      <a:pPr marL="0" algn="l" defTabSz="914400" rtl="0" eaLnBrk="1" latinLnBrk="0" hangingPunct="1">
                        <a:lnSpc>
                          <a:spcPts val="2800"/>
                        </a:lnSpc>
                      </a:pPr>
                      <a:r>
                        <a:rPr lang="en-GB" sz="2400" kern="1200" spc="-30" baseline="0">
                          <a:solidFill>
                            <a:srgbClr val="E03A3E"/>
                          </a:solidFill>
                          <a:latin typeface="+mn-lt"/>
                          <a:ea typeface="+mn-ea"/>
                          <a:cs typeface="+mn-cs"/>
                        </a:rPr>
                        <a:t>Offices</a:t>
                      </a:r>
                    </a:p>
                  </a:txBody>
                  <a:tcPr marL="0" marR="0" marT="108000" marB="108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nSpc>
                          <a:spcPts val="1400"/>
                        </a:lnSpc>
                        <a:spcAft>
                          <a:spcPts val="200"/>
                        </a:spcAft>
                      </a:pPr>
                      <a:r>
                        <a:rPr lang="en-GB" sz="1100"/>
                        <a:t>Austin</a:t>
                      </a:r>
                    </a:p>
                    <a:p>
                      <a:pPr>
                        <a:lnSpc>
                          <a:spcPts val="1400"/>
                        </a:lnSpc>
                        <a:spcAft>
                          <a:spcPts val="200"/>
                        </a:spcAft>
                      </a:pPr>
                      <a:r>
                        <a:rPr lang="en-GB" sz="1100"/>
                        <a:t>Century City</a:t>
                      </a:r>
                    </a:p>
                    <a:p>
                      <a:pPr>
                        <a:lnSpc>
                          <a:spcPts val="1400"/>
                        </a:lnSpc>
                        <a:spcAft>
                          <a:spcPts val="200"/>
                        </a:spcAft>
                      </a:pPr>
                      <a:r>
                        <a:rPr lang="en-GB" sz="1100"/>
                        <a:t>Chicago</a:t>
                      </a:r>
                    </a:p>
                    <a:p>
                      <a:pPr>
                        <a:lnSpc>
                          <a:spcPts val="1400"/>
                        </a:lnSpc>
                        <a:spcAft>
                          <a:spcPts val="200"/>
                        </a:spcAft>
                      </a:pPr>
                      <a:r>
                        <a:rPr lang="en-GB" sz="1100"/>
                        <a:t>Dallas</a:t>
                      </a:r>
                    </a:p>
                    <a:p>
                      <a:pPr>
                        <a:lnSpc>
                          <a:spcPts val="1400"/>
                        </a:lnSpc>
                        <a:spcAft>
                          <a:spcPts val="200"/>
                        </a:spcAft>
                      </a:pPr>
                      <a:r>
                        <a:rPr lang="en-GB" sz="1100"/>
                        <a:t>Houston</a:t>
                      </a:r>
                    </a:p>
                    <a:p>
                      <a:pPr>
                        <a:lnSpc>
                          <a:spcPts val="1400"/>
                        </a:lnSpc>
                        <a:spcAft>
                          <a:spcPts val="200"/>
                        </a:spcAft>
                      </a:pPr>
                      <a:r>
                        <a:rPr lang="en-GB" sz="1100"/>
                        <a:t>Los Angeles</a:t>
                      </a:r>
                    </a:p>
                    <a:p>
                      <a:pPr>
                        <a:lnSpc>
                          <a:spcPts val="1400"/>
                        </a:lnSpc>
                        <a:spcAft>
                          <a:spcPts val="200"/>
                        </a:spcAft>
                      </a:pPr>
                      <a:r>
                        <a:rPr lang="en-GB" sz="1100"/>
                        <a:t>Miami</a:t>
                      </a:r>
                    </a:p>
                    <a:p>
                      <a:pPr>
                        <a:lnSpc>
                          <a:spcPts val="1400"/>
                        </a:lnSpc>
                        <a:spcAft>
                          <a:spcPts val="200"/>
                        </a:spcAft>
                      </a:pPr>
                      <a:r>
                        <a:rPr lang="en-GB" sz="1100"/>
                        <a:t>New York</a:t>
                      </a:r>
                    </a:p>
                    <a:p>
                      <a:pPr>
                        <a:lnSpc>
                          <a:spcPts val="1400"/>
                        </a:lnSpc>
                        <a:spcAft>
                          <a:spcPts val="200"/>
                        </a:spcAft>
                      </a:pPr>
                      <a:r>
                        <a:rPr lang="en-GB" sz="1100"/>
                        <a:t>Philadelphia</a:t>
                      </a:r>
                    </a:p>
                    <a:p>
                      <a:pPr>
                        <a:lnSpc>
                          <a:spcPts val="1400"/>
                        </a:lnSpc>
                        <a:spcAft>
                          <a:spcPts val="200"/>
                        </a:spcAft>
                      </a:pPr>
                      <a:r>
                        <a:rPr lang="en-GB" sz="1100"/>
                        <a:t>Pittsburgh</a:t>
                      </a:r>
                    </a:p>
                    <a:p>
                      <a:pPr>
                        <a:lnSpc>
                          <a:spcPts val="1400"/>
                        </a:lnSpc>
                        <a:spcAft>
                          <a:spcPts val="200"/>
                        </a:spcAft>
                      </a:pPr>
                      <a:r>
                        <a:rPr lang="en-GB" sz="1100"/>
                        <a:t>Princeton</a:t>
                      </a:r>
                    </a:p>
                    <a:p>
                      <a:pPr>
                        <a:lnSpc>
                          <a:spcPts val="1400"/>
                        </a:lnSpc>
                        <a:spcAft>
                          <a:spcPts val="200"/>
                        </a:spcAft>
                      </a:pPr>
                      <a:r>
                        <a:rPr lang="en-GB" sz="1100"/>
                        <a:t>Richmond</a:t>
                      </a:r>
                    </a:p>
                    <a:p>
                      <a:pPr>
                        <a:lnSpc>
                          <a:spcPts val="1400"/>
                        </a:lnSpc>
                        <a:spcAft>
                          <a:spcPts val="200"/>
                        </a:spcAft>
                      </a:pPr>
                      <a:r>
                        <a:rPr lang="en-GB" sz="1100"/>
                        <a:t>San Francisco</a:t>
                      </a:r>
                    </a:p>
                    <a:p>
                      <a:pPr>
                        <a:lnSpc>
                          <a:spcPts val="1400"/>
                        </a:lnSpc>
                        <a:spcAft>
                          <a:spcPts val="200"/>
                        </a:spcAft>
                      </a:pPr>
                      <a:r>
                        <a:rPr lang="en-GB" sz="1100"/>
                        <a:t>Silicon Valley</a:t>
                      </a:r>
                    </a:p>
                    <a:p>
                      <a:pPr>
                        <a:lnSpc>
                          <a:spcPts val="1400"/>
                        </a:lnSpc>
                        <a:spcAft>
                          <a:spcPts val="200"/>
                        </a:spcAft>
                      </a:pPr>
                      <a:r>
                        <a:rPr lang="en-GB" sz="1100"/>
                        <a:t>Tysons</a:t>
                      </a:r>
                    </a:p>
                    <a:p>
                      <a:pPr>
                        <a:lnSpc>
                          <a:spcPts val="1400"/>
                        </a:lnSpc>
                        <a:spcAft>
                          <a:spcPts val="200"/>
                        </a:spcAft>
                      </a:pPr>
                      <a:r>
                        <a:rPr lang="en-GB" sz="1100"/>
                        <a:t>Washington, D.C.</a:t>
                      </a:r>
                    </a:p>
                    <a:p>
                      <a:pPr>
                        <a:lnSpc>
                          <a:spcPts val="1400"/>
                        </a:lnSpc>
                        <a:spcAft>
                          <a:spcPts val="200"/>
                        </a:spcAft>
                      </a:pPr>
                      <a:r>
                        <a:rPr lang="en-GB" sz="1100"/>
                        <a:t>Wilmington</a:t>
                      </a:r>
                      <a:endParaRPr lang="en-GB" sz="1100" kern="1200">
                        <a:solidFill>
                          <a:schemeClr val="tx1"/>
                        </a:solidFill>
                        <a:latin typeface="+mn-lt"/>
                        <a:ea typeface="+mn-ea"/>
                        <a:cs typeface="+mn-cs"/>
                      </a:endParaRPr>
                    </a:p>
                  </a:txBody>
                  <a:tcPr marL="0" marR="0" marT="108000" marB="108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userDrawn="1">
            <p:extLst>
              <p:ext uri="{D42A27DB-BD31-4B8C-83A1-F6EECF244321}">
                <p14:modId xmlns:p14="http://schemas.microsoft.com/office/powerpoint/2010/main" val="2474438782"/>
              </p:ext>
            </p:extLst>
          </p:nvPr>
        </p:nvGraphicFramePr>
        <p:xfrm>
          <a:off x="6465850" y="2175020"/>
          <a:ext cx="2138400" cy="22904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370840">
                <a:tc>
                  <a:txBody>
                    <a:bodyPr/>
                    <a:lstStyle/>
                    <a:p>
                      <a:pPr>
                        <a:lnSpc>
                          <a:spcPts val="2800"/>
                        </a:lnSpc>
                      </a:pPr>
                      <a:r>
                        <a:rPr lang="en-GB" sz="2400" spc="-30" baseline="0">
                          <a:solidFill>
                            <a:srgbClr val="E03A3E"/>
                          </a:solidFill>
                        </a:rPr>
                        <a:t>Business teams</a:t>
                      </a:r>
                    </a:p>
                  </a:txBody>
                  <a:tcPr marL="0" marR="0" marT="108000" marB="108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algn="l" defTabSz="914400" rtl="0" eaLnBrk="1" latinLnBrk="0" hangingPunct="1">
                        <a:lnSpc>
                          <a:spcPts val="1300"/>
                        </a:lnSpc>
                        <a:spcBef>
                          <a:spcPts val="400"/>
                        </a:spcBef>
                        <a:spcAft>
                          <a:spcPct val="0"/>
                        </a:spcAft>
                      </a:pPr>
                      <a:r>
                        <a:rPr lang="en-GB" sz="1100" kern="1200">
                          <a:solidFill>
                            <a:schemeClr val="tx1"/>
                          </a:solidFill>
                          <a:latin typeface="+mn-lt"/>
                          <a:ea typeface="+mn-ea"/>
                          <a:cs typeface="+mn-cs"/>
                        </a:rPr>
                        <a:t>Latin America</a:t>
                      </a:r>
                    </a:p>
                    <a:p>
                      <a:pPr marL="0" algn="l" defTabSz="914400" rtl="0" eaLnBrk="1" latinLnBrk="0" hangingPunct="1">
                        <a:lnSpc>
                          <a:spcPts val="1200"/>
                        </a:lnSpc>
                        <a:spcBef>
                          <a:spcPts val="1500"/>
                        </a:spcBef>
                        <a:spcAft>
                          <a:spcPct val="0"/>
                        </a:spcAft>
                      </a:pPr>
                      <a:r>
                        <a:rPr lang="en-GB" sz="1000" kern="1200">
                          <a:solidFill>
                            <a:schemeClr val="tx1"/>
                          </a:solidFill>
                          <a:latin typeface="+mn-lt"/>
                          <a:ea typeface="+mn-ea"/>
                          <a:cs typeface="+mn-cs"/>
                        </a:rPr>
                        <a:t>In addition to our physical presence, our regional business teams bring together lawyers across the firm </a:t>
                      </a:r>
                      <a:br>
                        <a:rPr lang="en-GB" sz="1000" kern="1200">
                          <a:solidFill>
                            <a:schemeClr val="tx1"/>
                          </a:solidFill>
                          <a:latin typeface="+mn-lt"/>
                          <a:ea typeface="+mn-ea"/>
                          <a:cs typeface="+mn-cs"/>
                        </a:rPr>
                      </a:br>
                      <a:r>
                        <a:rPr lang="en-GB" sz="1000" kern="1200">
                          <a:solidFill>
                            <a:schemeClr val="tx1"/>
                          </a:solidFill>
                          <a:latin typeface="+mn-lt"/>
                          <a:ea typeface="+mn-ea"/>
                          <a:cs typeface="+mn-cs"/>
                        </a:rPr>
                        <a:t>with a depth of experience and </a:t>
                      </a:r>
                      <a:br>
                        <a:rPr lang="en-GB" sz="1000" kern="1200">
                          <a:solidFill>
                            <a:schemeClr val="tx1"/>
                          </a:solidFill>
                          <a:latin typeface="+mn-lt"/>
                          <a:ea typeface="+mn-ea"/>
                          <a:cs typeface="+mn-cs"/>
                        </a:rPr>
                      </a:br>
                      <a:r>
                        <a:rPr lang="en-GB" sz="1000" kern="1200">
                          <a:solidFill>
                            <a:schemeClr val="tx1"/>
                          </a:solidFill>
                          <a:latin typeface="+mn-lt"/>
                          <a:ea typeface="+mn-ea"/>
                          <a:cs typeface="+mn-cs"/>
                        </a:rPr>
                        <a:t>an established network of local counsel in advising clients operating or investing in specific geographic markets.</a:t>
                      </a:r>
                    </a:p>
                  </a:txBody>
                  <a:tcPr marL="0" marR="0" marT="36000" marB="108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50" name="TextBox 49"/>
          <p:cNvSpPr txBox="1"/>
          <p:nvPr userDrawn="1"/>
        </p:nvSpPr>
        <p:spPr>
          <a:xfrm>
            <a:off x="539751" y="540000"/>
            <a:ext cx="8064500" cy="8352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3600"/>
              <a:t>Where we are</a:t>
            </a:r>
          </a:p>
          <a:p>
            <a:pPr lvl="0"/>
            <a:endParaRPr lang="en-GB" sz="3600"/>
          </a:p>
        </p:txBody>
      </p:sp>
      <p:grpSp>
        <p:nvGrpSpPr>
          <p:cNvPr id="97" name="Group 96"/>
          <p:cNvGrpSpPr/>
          <p:nvPr userDrawn="1"/>
        </p:nvGrpSpPr>
        <p:grpSpPr>
          <a:xfrm>
            <a:off x="3022338" y="4528554"/>
            <a:ext cx="1122118" cy="481494"/>
            <a:chOff x="520702" y="1425886"/>
            <a:chExt cx="1122118" cy="481494"/>
          </a:xfrm>
        </p:grpSpPr>
        <p:sp>
          <p:nvSpPr>
            <p:cNvPr id="98" name="TextBox 97"/>
            <p:cNvSpPr txBox="1"/>
            <p:nvPr userDrawn="1"/>
          </p:nvSpPr>
          <p:spPr>
            <a:xfrm>
              <a:off x="700088" y="1425886"/>
              <a:ext cx="942732" cy="481493"/>
            </a:xfrm>
            <a:prstGeom prst="rect">
              <a:avLst/>
            </a:prstGeom>
            <a:noFill/>
          </p:spPr>
          <p:txBody>
            <a:bodyPr wrap="square" lIns="0" tIns="0" rIns="0" bIns="0" rtlCol="0">
              <a:noAutofit/>
            </a:bodyPr>
            <a:lstStyle/>
            <a:p>
              <a:pPr>
                <a:lnSpc>
                  <a:spcPts val="1000"/>
                </a:lnSpc>
                <a:spcBef>
                  <a:spcPts val="400"/>
                </a:spcBef>
              </a:pPr>
              <a:r>
                <a:rPr lang="en-GB" sz="800">
                  <a:solidFill>
                    <a:srgbClr val="000000"/>
                  </a:solidFill>
                </a:rPr>
                <a:t>Our offices</a:t>
              </a:r>
            </a:p>
            <a:p>
              <a:pPr>
                <a:lnSpc>
                  <a:spcPts val="1000"/>
                </a:lnSpc>
                <a:spcBef>
                  <a:spcPts val="400"/>
                </a:spcBef>
              </a:pPr>
              <a:r>
                <a:rPr lang="en-GB" sz="800">
                  <a:solidFill>
                    <a:srgbClr val="000000"/>
                  </a:solidFill>
                </a:rPr>
                <a:t>Our business teams</a:t>
              </a:r>
            </a:p>
          </p:txBody>
        </p:sp>
        <p:sp>
          <p:nvSpPr>
            <p:cNvPr id="99" name="TextBox 98"/>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1000">
                  <a:solidFill>
                    <a:srgbClr val="E03A3E"/>
                  </a:solidFill>
                </a:rPr>
                <a:t>■</a:t>
              </a:r>
            </a:p>
            <a:p>
              <a:pPr lvl="0"/>
              <a:r>
                <a:rPr lang="en-GB" sz="1000">
                  <a:solidFill>
                    <a:srgbClr val="D0D0D0"/>
                  </a:solidFill>
                </a:rPr>
                <a:t>■</a:t>
              </a:r>
              <a:endParaRPr lang="en-GB" sz="1000">
                <a:solidFill>
                  <a:srgbClr val="575756"/>
                </a:solidFill>
              </a:endParaRPr>
            </a:p>
          </p:txBody>
        </p:sp>
      </p:grpSp>
      <p:grpSp>
        <p:nvGrpSpPr>
          <p:cNvPr id="7" name="Group 6"/>
          <p:cNvGrpSpPr/>
          <p:nvPr userDrawn="1"/>
        </p:nvGrpSpPr>
        <p:grpSpPr>
          <a:xfrm>
            <a:off x="3028041" y="1599448"/>
            <a:ext cx="3085163" cy="4534450"/>
            <a:chOff x="3028040" y="1599448"/>
            <a:chExt cx="3085163" cy="4534450"/>
          </a:xfrm>
        </p:grpSpPr>
        <p:pic>
          <p:nvPicPr>
            <p:cNvPr id="6" name="Picture 5"/>
            <p:cNvPicPr>
              <a:picLocks noChangeAspect="1"/>
            </p:cNvPicPr>
            <p:nvPr userDrawn="1"/>
          </p:nvPicPr>
          <p:blipFill>
            <a:blip r:embed="rId2"/>
            <a:srcRect/>
            <a:stretch>
              <a:fillRect/>
            </a:stretch>
          </p:blipFill>
          <p:spPr>
            <a:xfrm>
              <a:off x="3036256" y="1599448"/>
              <a:ext cx="3076947" cy="4534450"/>
            </a:xfrm>
            <a:prstGeom prst="rect">
              <a:avLst/>
            </a:prstGeom>
          </p:spPr>
        </p:pic>
        <p:sp>
          <p:nvSpPr>
            <p:cNvPr id="2" name="Rectangle 1"/>
            <p:cNvSpPr>
              <a:spLocks noChangeAspect="1"/>
            </p:cNvSpPr>
            <p:nvPr userDrawn="1"/>
          </p:nvSpPr>
          <p:spPr>
            <a:xfrm>
              <a:off x="3075122" y="2180384"/>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01" name="Rectangle 100"/>
            <p:cNvSpPr>
              <a:spLocks noChangeAspect="1"/>
            </p:cNvSpPr>
            <p:nvPr userDrawn="1"/>
          </p:nvSpPr>
          <p:spPr>
            <a:xfrm>
              <a:off x="3075122" y="2139020"/>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03" name="Rectangle 102"/>
            <p:cNvSpPr>
              <a:spLocks noChangeAspect="1"/>
            </p:cNvSpPr>
            <p:nvPr userDrawn="1"/>
          </p:nvSpPr>
          <p:spPr>
            <a:xfrm>
              <a:off x="3028040" y="2092054"/>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04" name="Rectangle 103"/>
            <p:cNvSpPr>
              <a:spLocks noChangeAspect="1"/>
            </p:cNvSpPr>
            <p:nvPr userDrawn="1"/>
          </p:nvSpPr>
          <p:spPr>
            <a:xfrm>
              <a:off x="3028040" y="2139258"/>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05" name="Rectangle 104"/>
            <p:cNvSpPr>
              <a:spLocks noChangeAspect="1"/>
            </p:cNvSpPr>
            <p:nvPr userDrawn="1"/>
          </p:nvSpPr>
          <p:spPr>
            <a:xfrm>
              <a:off x="4366302" y="2092054"/>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06" name="Rectangle 105"/>
            <p:cNvSpPr>
              <a:spLocks noChangeAspect="1"/>
            </p:cNvSpPr>
            <p:nvPr userDrawn="1"/>
          </p:nvSpPr>
          <p:spPr>
            <a:xfrm>
              <a:off x="4492227" y="2136795"/>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07" name="Rectangle 106"/>
            <p:cNvSpPr>
              <a:spLocks noChangeAspect="1"/>
            </p:cNvSpPr>
            <p:nvPr userDrawn="1"/>
          </p:nvSpPr>
          <p:spPr>
            <a:xfrm>
              <a:off x="3975496" y="2432070"/>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08" name="Rectangle 107"/>
            <p:cNvSpPr>
              <a:spLocks noChangeAspect="1"/>
            </p:cNvSpPr>
            <p:nvPr userDrawn="1"/>
          </p:nvSpPr>
          <p:spPr>
            <a:xfrm>
              <a:off x="3903496" y="2526974"/>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09" name="Rectangle 108"/>
            <p:cNvSpPr>
              <a:spLocks noChangeAspect="1"/>
            </p:cNvSpPr>
            <p:nvPr userDrawn="1"/>
          </p:nvSpPr>
          <p:spPr>
            <a:xfrm>
              <a:off x="3995736" y="2562974"/>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10" name="Rectangle 109"/>
            <p:cNvSpPr>
              <a:spLocks noChangeAspect="1"/>
            </p:cNvSpPr>
            <p:nvPr userDrawn="1"/>
          </p:nvSpPr>
          <p:spPr>
            <a:xfrm>
              <a:off x="4452657" y="2759914"/>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11" name="Rectangle 110"/>
            <p:cNvSpPr>
              <a:spLocks noChangeAspect="1"/>
            </p:cNvSpPr>
            <p:nvPr userDrawn="1"/>
          </p:nvSpPr>
          <p:spPr>
            <a:xfrm>
              <a:off x="4633611" y="2369594"/>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13" name="Rectangle 112"/>
            <p:cNvSpPr>
              <a:spLocks noChangeAspect="1"/>
            </p:cNvSpPr>
            <p:nvPr userDrawn="1"/>
          </p:nvSpPr>
          <p:spPr>
            <a:xfrm>
              <a:off x="4655304" y="2326981"/>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14" name="Rectangle 113"/>
            <p:cNvSpPr>
              <a:spLocks noChangeAspect="1"/>
            </p:cNvSpPr>
            <p:nvPr userDrawn="1"/>
          </p:nvSpPr>
          <p:spPr>
            <a:xfrm>
              <a:off x="4655304" y="2279856"/>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15" name="Rectangle 114"/>
            <p:cNvSpPr>
              <a:spLocks noChangeAspect="1"/>
            </p:cNvSpPr>
            <p:nvPr userDrawn="1"/>
          </p:nvSpPr>
          <p:spPr>
            <a:xfrm>
              <a:off x="4700849" y="2279856"/>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16" name="Rectangle 115"/>
            <p:cNvSpPr>
              <a:spLocks noChangeAspect="1"/>
            </p:cNvSpPr>
            <p:nvPr userDrawn="1"/>
          </p:nvSpPr>
          <p:spPr>
            <a:xfrm>
              <a:off x="4698468" y="2237243"/>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17" name="Rectangle 116"/>
            <p:cNvSpPr>
              <a:spLocks noChangeAspect="1"/>
            </p:cNvSpPr>
            <p:nvPr userDrawn="1"/>
          </p:nvSpPr>
          <p:spPr>
            <a:xfrm>
              <a:off x="4714719" y="2189908"/>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18" name="Rectangle 117"/>
            <p:cNvSpPr>
              <a:spLocks noChangeAspect="1"/>
            </p:cNvSpPr>
            <p:nvPr userDrawn="1"/>
          </p:nvSpPr>
          <p:spPr>
            <a:xfrm>
              <a:off x="4729706" y="2147901"/>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grpSp>
      <p:sp>
        <p:nvSpPr>
          <p:cNvPr id="16" name="Rectangle 15"/>
          <p:cNvSpPr/>
          <p:nvPr userDrawn="1"/>
        </p:nvSpPr>
        <p:spPr>
          <a:xfrm>
            <a:off x="0" y="0"/>
            <a:ext cx="9144000" cy="6858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Tree>
    <p:extLst>
      <p:ext uri="{BB962C8B-B14F-4D97-AF65-F5344CB8AC3E}">
        <p14:creationId xmlns:p14="http://schemas.microsoft.com/office/powerpoint/2010/main" val="1659490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S locality - Europe">
    <p:spTree>
      <p:nvGrpSpPr>
        <p:cNvPr id="1" name=""/>
        <p:cNvGrpSpPr/>
        <p:nvPr/>
      </p:nvGrpSpPr>
      <p:grpSpPr>
        <a:xfrm>
          <a:off x="0" y="0"/>
          <a:ext cx="0" cy="0"/>
          <a:chOff x="0" y="0"/>
          <a:chExt cx="0" cy="0"/>
        </a:xfrm>
      </p:grpSpPr>
      <p:grpSp>
        <p:nvGrpSpPr>
          <p:cNvPr id="111" name="Group 110"/>
          <p:cNvGrpSpPr/>
          <p:nvPr userDrawn="1"/>
        </p:nvGrpSpPr>
        <p:grpSpPr>
          <a:xfrm>
            <a:off x="1710995" y="1665387"/>
            <a:ext cx="5430311" cy="3455647"/>
            <a:chOff x="1517223" y="1014205"/>
            <a:chExt cx="6185070" cy="3935948"/>
          </a:xfrm>
        </p:grpSpPr>
        <p:pic>
          <p:nvPicPr>
            <p:cNvPr id="112" name="Picture 111"/>
            <p:cNvPicPr>
              <a:picLocks noChangeAspect="1"/>
            </p:cNvPicPr>
            <p:nvPr userDrawn="1"/>
          </p:nvPicPr>
          <p:blipFill>
            <a:blip r:embed="rId2"/>
            <a:srcRect l="1918" t="30255" r="40755" b="6435"/>
            <a:stretch>
              <a:fillRect/>
            </a:stretch>
          </p:blipFill>
          <p:spPr>
            <a:xfrm>
              <a:off x="1517223" y="1014205"/>
              <a:ext cx="6185070" cy="3935948"/>
            </a:xfrm>
            <a:prstGeom prst="rect">
              <a:avLst/>
            </a:prstGeom>
          </p:spPr>
        </p:pic>
        <p:sp>
          <p:nvSpPr>
            <p:cNvPr id="113" name="Rectangle 112"/>
            <p:cNvSpPr>
              <a:spLocks noChangeAspect="1"/>
            </p:cNvSpPr>
            <p:nvPr userDrawn="1"/>
          </p:nvSpPr>
          <p:spPr>
            <a:xfrm>
              <a:off x="2739813" y="315511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a:p>
          </p:txBody>
        </p:sp>
        <p:sp>
          <p:nvSpPr>
            <p:cNvPr id="114" name="Rectangle 113"/>
            <p:cNvSpPr>
              <a:spLocks noChangeAspect="1"/>
            </p:cNvSpPr>
            <p:nvPr userDrawn="1"/>
          </p:nvSpPr>
          <p:spPr>
            <a:xfrm>
              <a:off x="2881730" y="3349487"/>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a:p>
          </p:txBody>
        </p:sp>
        <p:sp>
          <p:nvSpPr>
            <p:cNvPr id="115" name="Rectangle 114"/>
            <p:cNvSpPr>
              <a:spLocks noChangeAspect="1"/>
            </p:cNvSpPr>
            <p:nvPr userDrawn="1"/>
          </p:nvSpPr>
          <p:spPr>
            <a:xfrm>
              <a:off x="3370163" y="338716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a:p>
          </p:txBody>
        </p:sp>
        <p:sp>
          <p:nvSpPr>
            <p:cNvPr id="116" name="Rectangle 115"/>
            <p:cNvSpPr>
              <a:spLocks noChangeAspect="1"/>
            </p:cNvSpPr>
            <p:nvPr userDrawn="1"/>
          </p:nvSpPr>
          <p:spPr>
            <a:xfrm>
              <a:off x="3248694" y="323045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a:p>
          </p:txBody>
        </p:sp>
        <p:sp>
          <p:nvSpPr>
            <p:cNvPr id="117" name="Rectangle 116"/>
            <p:cNvSpPr>
              <a:spLocks noChangeAspect="1"/>
            </p:cNvSpPr>
            <p:nvPr userDrawn="1"/>
          </p:nvSpPr>
          <p:spPr>
            <a:xfrm>
              <a:off x="4115912" y="415927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a:p>
          </p:txBody>
        </p:sp>
        <p:sp>
          <p:nvSpPr>
            <p:cNvPr id="118" name="Rectangle 117"/>
            <p:cNvSpPr>
              <a:spLocks noChangeAspect="1"/>
            </p:cNvSpPr>
            <p:nvPr userDrawn="1"/>
          </p:nvSpPr>
          <p:spPr>
            <a:xfrm>
              <a:off x="3012383" y="3213915"/>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a:p>
          </p:txBody>
        </p:sp>
        <p:sp>
          <p:nvSpPr>
            <p:cNvPr id="119" name="Rectangle 118"/>
            <p:cNvSpPr>
              <a:spLocks noChangeAspect="1"/>
            </p:cNvSpPr>
            <p:nvPr userDrawn="1"/>
          </p:nvSpPr>
          <p:spPr>
            <a:xfrm>
              <a:off x="6715378" y="317221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a:p>
          </p:txBody>
        </p:sp>
      </p:grpSp>
      <p:grpSp>
        <p:nvGrpSpPr>
          <p:cNvPr id="120" name="Group 119"/>
          <p:cNvGrpSpPr/>
          <p:nvPr userDrawn="1"/>
        </p:nvGrpSpPr>
        <p:grpSpPr>
          <a:xfrm>
            <a:off x="2809677" y="4759913"/>
            <a:ext cx="1122118" cy="361121"/>
            <a:chOff x="520702" y="1425886"/>
            <a:chExt cx="1122118" cy="481494"/>
          </a:xfrm>
        </p:grpSpPr>
        <p:sp>
          <p:nvSpPr>
            <p:cNvPr id="121" name="TextBox 120"/>
            <p:cNvSpPr txBox="1"/>
            <p:nvPr userDrawn="1"/>
          </p:nvSpPr>
          <p:spPr>
            <a:xfrm>
              <a:off x="700088" y="1425886"/>
              <a:ext cx="942732" cy="481493"/>
            </a:xfrm>
            <a:prstGeom prst="rect">
              <a:avLst/>
            </a:prstGeom>
            <a:noFill/>
          </p:spPr>
          <p:txBody>
            <a:bodyPr wrap="square" lIns="0" tIns="0" rIns="0" bIns="0" rtlCol="0">
              <a:noAutofit/>
            </a:bodyPr>
            <a:lstStyle>
              <a:defPPr>
                <a:defRPr lang="en-US"/>
              </a:defPPr>
              <a:lvl1pPr>
                <a:lnSpc>
                  <a:spcPts val="1100"/>
                </a:lnSpc>
                <a:spcBef>
                  <a:spcPts val="300"/>
                </a:spcBef>
                <a:defRPr sz="800">
                  <a:solidFill>
                    <a:srgbClr val="000000"/>
                  </a:solidFill>
                </a:defRPr>
              </a:lvl1pPr>
            </a:lstStyle>
            <a:p>
              <a:pPr lvl="0"/>
              <a:r>
                <a:rPr lang="en-GB" sz="800"/>
                <a:t>Our offices</a:t>
              </a:r>
            </a:p>
            <a:p>
              <a:pPr lvl="0"/>
              <a:r>
                <a:rPr lang="en-GB" sz="800"/>
                <a:t>Our business teams</a:t>
              </a:r>
            </a:p>
          </p:txBody>
        </p:sp>
        <p:sp>
          <p:nvSpPr>
            <p:cNvPr id="122" name="TextBox 121"/>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a:solidFill>
                    <a:srgbClr val="E03A3E"/>
                  </a:solidFill>
                </a:rPr>
                <a:t>■</a:t>
              </a:r>
            </a:p>
            <a:p>
              <a:pPr lvl="0"/>
              <a:r>
                <a:rPr lang="en-GB" sz="900">
                  <a:solidFill>
                    <a:srgbClr val="D0D0D0"/>
                  </a:solidFill>
                </a:rPr>
                <a:t>■</a:t>
              </a:r>
              <a:endParaRPr lang="en-GB" sz="900">
                <a:solidFill>
                  <a:srgbClr val="575756"/>
                </a:solidFill>
              </a:endParaRPr>
            </a:p>
          </p:txBody>
        </p:sp>
      </p:grpSp>
      <p:grpSp>
        <p:nvGrpSpPr>
          <p:cNvPr id="123" name="Group 4"/>
          <p:cNvGrpSpPr/>
          <p:nvPr userDrawn="1"/>
        </p:nvGrpSpPr>
        <p:grpSpPr>
          <a:xfrm>
            <a:off x="7187117" y="1611210"/>
            <a:ext cx="540501" cy="540000"/>
            <a:chOff x="-911" y="1736"/>
            <a:chExt cx="1080" cy="1079"/>
          </a:xfrm>
        </p:grpSpPr>
        <p:sp>
          <p:nvSpPr>
            <p:cNvPr id="124" name="Freeform 5"/>
            <p:cNvSpPr>
              <a:spLocks noEditPoints="1"/>
            </p:cNvSpPr>
            <p:nvPr userDrawn="1"/>
          </p:nvSpPr>
          <p:spPr>
            <a:xfrm>
              <a:off x="-464" y="2069"/>
              <a:ext cx="186" cy="185"/>
            </a:xfrm>
            <a:custGeom>
              <a:avLst/>
              <a:gdLst>
                <a:gd name="T0" fmla="*/ 78 w 78"/>
                <a:gd name="T1" fmla="*/ 39 h 78"/>
                <a:gd name="T2" fmla="*/ 39 w 78"/>
                <a:gd name="T3" fmla="*/ 0 h 78"/>
                <a:gd name="T4" fmla="*/ 0 w 78"/>
                <a:gd name="T5" fmla="*/ 39 h 78"/>
                <a:gd name="T6" fmla="*/ 39 w 78"/>
                <a:gd name="T7" fmla="*/ 78 h 78"/>
                <a:gd name="T8" fmla="*/ 78 w 78"/>
                <a:gd name="T9" fmla="*/ 39 h 78"/>
                <a:gd name="T10" fmla="*/ 12 w 78"/>
                <a:gd name="T11" fmla="*/ 39 h 78"/>
                <a:gd name="T12" fmla="*/ 39 w 78"/>
                <a:gd name="T13" fmla="*/ 12 h 78"/>
                <a:gd name="T14" fmla="*/ 66 w 78"/>
                <a:gd name="T15" fmla="*/ 39 h 78"/>
                <a:gd name="T16" fmla="*/ 39 w 78"/>
                <a:gd name="T17" fmla="*/ 66 h 78"/>
                <a:gd name="T18" fmla="*/ 12 w 78"/>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78" y="39"/>
                  </a:moveTo>
                  <a:cubicBezTo>
                    <a:pt x="78" y="18"/>
                    <a:pt x="61" y="0"/>
                    <a:pt x="39" y="0"/>
                  </a:cubicBezTo>
                  <a:cubicBezTo>
                    <a:pt x="17" y="0"/>
                    <a:pt x="0" y="18"/>
                    <a:pt x="0" y="39"/>
                  </a:cubicBezTo>
                  <a:cubicBezTo>
                    <a:pt x="0" y="61"/>
                    <a:pt x="17" y="78"/>
                    <a:pt x="39" y="78"/>
                  </a:cubicBezTo>
                  <a:cubicBezTo>
                    <a:pt x="61" y="78"/>
                    <a:pt x="78" y="61"/>
                    <a:pt x="78" y="39"/>
                  </a:cubicBezTo>
                  <a:close/>
                  <a:moveTo>
                    <a:pt x="12" y="39"/>
                  </a:moveTo>
                  <a:cubicBezTo>
                    <a:pt x="12" y="24"/>
                    <a:pt x="24" y="12"/>
                    <a:pt x="39" y="12"/>
                  </a:cubicBezTo>
                  <a:cubicBezTo>
                    <a:pt x="54" y="12"/>
                    <a:pt x="66" y="24"/>
                    <a:pt x="66" y="39"/>
                  </a:cubicBezTo>
                  <a:cubicBezTo>
                    <a:pt x="66" y="54"/>
                    <a:pt x="54" y="66"/>
                    <a:pt x="39" y="66"/>
                  </a:cubicBezTo>
                  <a:cubicBezTo>
                    <a:pt x="24" y="66"/>
                    <a:pt x="12" y="54"/>
                    <a:pt x="12" y="39"/>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25" name="Freeform 6"/>
            <p:cNvSpPr>
              <a:spLocks noEditPoints="1"/>
            </p:cNvSpPr>
            <p:nvPr userDrawn="1"/>
          </p:nvSpPr>
          <p:spPr>
            <a:xfrm>
              <a:off x="-578" y="1948"/>
              <a:ext cx="414" cy="649"/>
            </a:xfrm>
            <a:custGeom>
              <a:avLst/>
              <a:gdLst>
                <a:gd name="T0" fmla="*/ 128 w 174"/>
                <a:gd name="T1" fmla="*/ 191 h 273"/>
                <a:gd name="T2" fmla="*/ 174 w 174"/>
                <a:gd name="T3" fmla="*/ 88 h 273"/>
                <a:gd name="T4" fmla="*/ 87 w 174"/>
                <a:gd name="T5" fmla="*/ 0 h 273"/>
                <a:gd name="T6" fmla="*/ 0 w 174"/>
                <a:gd name="T7" fmla="*/ 88 h 273"/>
                <a:gd name="T8" fmla="*/ 46 w 174"/>
                <a:gd name="T9" fmla="*/ 191 h 273"/>
                <a:gd name="T10" fmla="*/ 3 w 174"/>
                <a:gd name="T11" fmla="*/ 229 h 273"/>
                <a:gd name="T12" fmla="*/ 87 w 174"/>
                <a:gd name="T13" fmla="*/ 273 h 273"/>
                <a:gd name="T14" fmla="*/ 171 w 174"/>
                <a:gd name="T15" fmla="*/ 229 h 273"/>
                <a:gd name="T16" fmla="*/ 128 w 174"/>
                <a:gd name="T17" fmla="*/ 191 h 273"/>
                <a:gd name="T18" fmla="*/ 87 w 174"/>
                <a:gd name="T19" fmla="*/ 12 h 273"/>
                <a:gd name="T20" fmla="*/ 162 w 174"/>
                <a:gd name="T21" fmla="*/ 88 h 273"/>
                <a:gd name="T22" fmla="*/ 87 w 174"/>
                <a:gd name="T23" fmla="*/ 222 h 273"/>
                <a:gd name="T24" fmla="*/ 12 w 174"/>
                <a:gd name="T25" fmla="*/ 88 h 273"/>
                <a:gd name="T26" fmla="*/ 87 w 174"/>
                <a:gd name="T27" fmla="*/ 12 h 273"/>
                <a:gd name="T28" fmla="*/ 87 w 174"/>
                <a:gd name="T29" fmla="*/ 261 h 273"/>
                <a:gd name="T30" fmla="*/ 15 w 174"/>
                <a:gd name="T31" fmla="*/ 229 h 273"/>
                <a:gd name="T32" fmla="*/ 54 w 174"/>
                <a:gd name="T33" fmla="*/ 202 h 273"/>
                <a:gd name="T34" fmla="*/ 83 w 174"/>
                <a:gd name="T35" fmla="*/ 235 h 273"/>
                <a:gd name="T36" fmla="*/ 87 w 174"/>
                <a:gd name="T37" fmla="*/ 239 h 273"/>
                <a:gd name="T38" fmla="*/ 91 w 174"/>
                <a:gd name="T39" fmla="*/ 235 h 273"/>
                <a:gd name="T40" fmla="*/ 120 w 174"/>
                <a:gd name="T41" fmla="*/ 202 h 273"/>
                <a:gd name="T42" fmla="*/ 159 w 174"/>
                <a:gd name="T43" fmla="*/ 229 h 273"/>
                <a:gd name="T44" fmla="*/ 87 w 174"/>
                <a:gd name="T45" fmla="*/ 26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73">
                  <a:moveTo>
                    <a:pt x="128" y="191"/>
                  </a:moveTo>
                  <a:cubicBezTo>
                    <a:pt x="150" y="161"/>
                    <a:pt x="174" y="121"/>
                    <a:pt x="174" y="88"/>
                  </a:cubicBezTo>
                  <a:cubicBezTo>
                    <a:pt x="174" y="39"/>
                    <a:pt x="135" y="0"/>
                    <a:pt x="87" y="0"/>
                  </a:cubicBezTo>
                  <a:cubicBezTo>
                    <a:pt x="39" y="0"/>
                    <a:pt x="0" y="39"/>
                    <a:pt x="0" y="88"/>
                  </a:cubicBezTo>
                  <a:cubicBezTo>
                    <a:pt x="0" y="122"/>
                    <a:pt x="24" y="162"/>
                    <a:pt x="46" y="191"/>
                  </a:cubicBezTo>
                  <a:cubicBezTo>
                    <a:pt x="19" y="199"/>
                    <a:pt x="3" y="213"/>
                    <a:pt x="3" y="229"/>
                  </a:cubicBezTo>
                  <a:cubicBezTo>
                    <a:pt x="3" y="254"/>
                    <a:pt x="40" y="273"/>
                    <a:pt x="87" y="273"/>
                  </a:cubicBezTo>
                  <a:cubicBezTo>
                    <a:pt x="134" y="273"/>
                    <a:pt x="171" y="254"/>
                    <a:pt x="171" y="229"/>
                  </a:cubicBezTo>
                  <a:cubicBezTo>
                    <a:pt x="171" y="213"/>
                    <a:pt x="155" y="199"/>
                    <a:pt x="128" y="191"/>
                  </a:cubicBezTo>
                  <a:close/>
                  <a:moveTo>
                    <a:pt x="87" y="12"/>
                  </a:moveTo>
                  <a:cubicBezTo>
                    <a:pt x="128" y="12"/>
                    <a:pt x="162" y="46"/>
                    <a:pt x="162" y="88"/>
                  </a:cubicBezTo>
                  <a:cubicBezTo>
                    <a:pt x="162" y="135"/>
                    <a:pt x="103" y="204"/>
                    <a:pt x="87" y="222"/>
                  </a:cubicBezTo>
                  <a:cubicBezTo>
                    <a:pt x="70" y="204"/>
                    <a:pt x="12" y="137"/>
                    <a:pt x="12" y="88"/>
                  </a:cubicBezTo>
                  <a:cubicBezTo>
                    <a:pt x="12" y="46"/>
                    <a:pt x="45" y="12"/>
                    <a:pt x="87" y="12"/>
                  </a:cubicBezTo>
                  <a:close/>
                  <a:moveTo>
                    <a:pt x="87" y="261"/>
                  </a:moveTo>
                  <a:cubicBezTo>
                    <a:pt x="45" y="261"/>
                    <a:pt x="15" y="244"/>
                    <a:pt x="15" y="229"/>
                  </a:cubicBezTo>
                  <a:cubicBezTo>
                    <a:pt x="15" y="218"/>
                    <a:pt x="31" y="207"/>
                    <a:pt x="54" y="202"/>
                  </a:cubicBezTo>
                  <a:cubicBezTo>
                    <a:pt x="69" y="221"/>
                    <a:pt x="81" y="234"/>
                    <a:pt x="83" y="235"/>
                  </a:cubicBezTo>
                  <a:cubicBezTo>
                    <a:pt x="87" y="239"/>
                    <a:pt x="87" y="239"/>
                    <a:pt x="87" y="239"/>
                  </a:cubicBezTo>
                  <a:cubicBezTo>
                    <a:pt x="91" y="235"/>
                    <a:pt x="91" y="235"/>
                    <a:pt x="91" y="235"/>
                  </a:cubicBezTo>
                  <a:cubicBezTo>
                    <a:pt x="93" y="234"/>
                    <a:pt x="105" y="221"/>
                    <a:pt x="120" y="202"/>
                  </a:cubicBezTo>
                  <a:cubicBezTo>
                    <a:pt x="143" y="207"/>
                    <a:pt x="159" y="218"/>
                    <a:pt x="159" y="229"/>
                  </a:cubicBezTo>
                  <a:cubicBezTo>
                    <a:pt x="159" y="244"/>
                    <a:pt x="129" y="261"/>
                    <a:pt x="87" y="261"/>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26" name="Freeform 7"/>
            <p:cNvSpPr>
              <a:spLocks noEditPoints="1"/>
            </p:cNvSpPr>
            <p:nvPr userDrawn="1"/>
          </p:nvSpPr>
          <p:spPr>
            <a:xfrm>
              <a:off x="-911" y="1736"/>
              <a:ext cx="1080" cy="1079"/>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453">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grpSp>
      <p:grpSp>
        <p:nvGrpSpPr>
          <p:cNvPr id="127" name="Group 10"/>
          <p:cNvGrpSpPr/>
          <p:nvPr userDrawn="1"/>
        </p:nvGrpSpPr>
        <p:grpSpPr>
          <a:xfrm>
            <a:off x="539750" y="1602104"/>
            <a:ext cx="540000" cy="540000"/>
            <a:chOff x="-732" y="451"/>
            <a:chExt cx="1080" cy="1080"/>
          </a:xfrm>
        </p:grpSpPr>
        <p:sp>
          <p:nvSpPr>
            <p:cNvPr id="128" name="Freeform 52"/>
            <p:cNvSpPr>
              <a:spLocks noEditPoints="1"/>
            </p:cNvSpPr>
            <p:nvPr userDrawn="1"/>
          </p:nvSpPr>
          <p:spPr>
            <a:xfrm>
              <a:off x="-494" y="698"/>
              <a:ext cx="644" cy="550"/>
            </a:xfrm>
            <a:custGeom>
              <a:avLst/>
              <a:gdLst>
                <a:gd name="T0" fmla="*/ 335 w 644"/>
                <a:gd name="T1" fmla="*/ 146 h 550"/>
                <a:gd name="T2" fmla="*/ 335 w 644"/>
                <a:gd name="T3" fmla="*/ 15 h 550"/>
                <a:gd name="T4" fmla="*/ 319 w 644"/>
                <a:gd name="T5" fmla="*/ 0 h 550"/>
                <a:gd name="T6" fmla="*/ 10 w 644"/>
                <a:gd name="T7" fmla="*/ 72 h 550"/>
                <a:gd name="T8" fmla="*/ 0 w 644"/>
                <a:gd name="T9" fmla="*/ 86 h 550"/>
                <a:gd name="T10" fmla="*/ 0 w 644"/>
                <a:gd name="T11" fmla="*/ 536 h 550"/>
                <a:gd name="T12" fmla="*/ 14 w 644"/>
                <a:gd name="T13" fmla="*/ 550 h 550"/>
                <a:gd name="T14" fmla="*/ 321 w 644"/>
                <a:gd name="T15" fmla="*/ 550 h 550"/>
                <a:gd name="T16" fmla="*/ 630 w 644"/>
                <a:gd name="T17" fmla="*/ 550 h 550"/>
                <a:gd name="T18" fmla="*/ 644 w 644"/>
                <a:gd name="T19" fmla="*/ 536 h 550"/>
                <a:gd name="T20" fmla="*/ 644 w 644"/>
                <a:gd name="T21" fmla="*/ 231 h 550"/>
                <a:gd name="T22" fmla="*/ 632 w 644"/>
                <a:gd name="T23" fmla="*/ 217 h 550"/>
                <a:gd name="T24" fmla="*/ 335 w 644"/>
                <a:gd name="T25" fmla="*/ 146 h 550"/>
                <a:gd name="T26" fmla="*/ 29 w 644"/>
                <a:gd name="T27" fmla="*/ 98 h 550"/>
                <a:gd name="T28" fmla="*/ 307 w 644"/>
                <a:gd name="T29" fmla="*/ 31 h 550"/>
                <a:gd name="T30" fmla="*/ 307 w 644"/>
                <a:gd name="T31" fmla="*/ 157 h 550"/>
                <a:gd name="T32" fmla="*/ 307 w 644"/>
                <a:gd name="T33" fmla="*/ 522 h 550"/>
                <a:gd name="T34" fmla="*/ 29 w 644"/>
                <a:gd name="T35" fmla="*/ 522 h 550"/>
                <a:gd name="T36" fmla="*/ 29 w 644"/>
                <a:gd name="T37" fmla="*/ 98 h 550"/>
                <a:gd name="T38" fmla="*/ 616 w 644"/>
                <a:gd name="T39" fmla="*/ 522 h 550"/>
                <a:gd name="T40" fmla="*/ 335 w 644"/>
                <a:gd name="T41" fmla="*/ 522 h 550"/>
                <a:gd name="T42" fmla="*/ 335 w 644"/>
                <a:gd name="T43" fmla="*/ 176 h 550"/>
                <a:gd name="T44" fmla="*/ 616 w 644"/>
                <a:gd name="T45" fmla="*/ 241 h 550"/>
                <a:gd name="T46" fmla="*/ 616 w 644"/>
                <a:gd name="T47" fmla="*/ 52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4" h="550">
                  <a:moveTo>
                    <a:pt x="335" y="146"/>
                  </a:moveTo>
                  <a:lnTo>
                    <a:pt x="335" y="15"/>
                  </a:lnTo>
                  <a:lnTo>
                    <a:pt x="319" y="0"/>
                  </a:lnTo>
                  <a:lnTo>
                    <a:pt x="10" y="72"/>
                  </a:lnTo>
                  <a:lnTo>
                    <a:pt x="0" y="86"/>
                  </a:lnTo>
                  <a:lnTo>
                    <a:pt x="0" y="536"/>
                  </a:lnTo>
                  <a:lnTo>
                    <a:pt x="14" y="550"/>
                  </a:lnTo>
                  <a:lnTo>
                    <a:pt x="321" y="550"/>
                  </a:lnTo>
                  <a:lnTo>
                    <a:pt x="630" y="550"/>
                  </a:lnTo>
                  <a:lnTo>
                    <a:pt x="644" y="536"/>
                  </a:lnTo>
                  <a:lnTo>
                    <a:pt x="644" y="231"/>
                  </a:lnTo>
                  <a:lnTo>
                    <a:pt x="632" y="217"/>
                  </a:lnTo>
                  <a:lnTo>
                    <a:pt x="335" y="146"/>
                  </a:lnTo>
                  <a:close/>
                  <a:moveTo>
                    <a:pt x="29" y="98"/>
                  </a:moveTo>
                  <a:lnTo>
                    <a:pt x="307" y="31"/>
                  </a:lnTo>
                  <a:lnTo>
                    <a:pt x="307" y="157"/>
                  </a:lnTo>
                  <a:lnTo>
                    <a:pt x="307" y="522"/>
                  </a:lnTo>
                  <a:lnTo>
                    <a:pt x="29" y="522"/>
                  </a:lnTo>
                  <a:lnTo>
                    <a:pt x="29" y="98"/>
                  </a:lnTo>
                  <a:close/>
                  <a:moveTo>
                    <a:pt x="616" y="522"/>
                  </a:moveTo>
                  <a:lnTo>
                    <a:pt x="335" y="522"/>
                  </a:lnTo>
                  <a:lnTo>
                    <a:pt x="335" y="176"/>
                  </a:lnTo>
                  <a:lnTo>
                    <a:pt x="616" y="241"/>
                  </a:lnTo>
                  <a:lnTo>
                    <a:pt x="616" y="522"/>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29" name="Freeform 11"/>
            <p:cNvSpPr>
              <a:spLocks noEditPoints="1"/>
            </p:cNvSpPr>
            <p:nvPr userDrawn="1"/>
          </p:nvSpPr>
          <p:spPr>
            <a:xfrm>
              <a:off x="-732" y="451"/>
              <a:ext cx="1080" cy="1080"/>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453">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0" name="Rectangle 12"/>
            <p:cNvSpPr>
              <a:spLocks noChangeArrowheads="1"/>
            </p:cNvSpPr>
            <p:nvPr userDrawn="1"/>
          </p:nvSpPr>
          <p:spPr>
            <a:xfrm>
              <a:off x="-420"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1" name="Rectangle 13"/>
            <p:cNvSpPr>
              <a:spLocks noChangeArrowheads="1"/>
            </p:cNvSpPr>
            <p:nvPr userDrawn="1"/>
          </p:nvSpPr>
          <p:spPr>
            <a:xfrm>
              <a:off x="-365"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2" name="Rectangle 14"/>
            <p:cNvSpPr>
              <a:spLocks noChangeArrowheads="1"/>
            </p:cNvSpPr>
            <p:nvPr userDrawn="1"/>
          </p:nvSpPr>
          <p:spPr>
            <a:xfrm>
              <a:off x="-313" y="815"/>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3" name="Rectangle 15"/>
            <p:cNvSpPr>
              <a:spLocks noChangeArrowheads="1"/>
            </p:cNvSpPr>
            <p:nvPr userDrawn="1"/>
          </p:nvSpPr>
          <p:spPr>
            <a:xfrm>
              <a:off x="-259" y="815"/>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4" name="Rectangle 16"/>
            <p:cNvSpPr>
              <a:spLocks noChangeArrowheads="1"/>
            </p:cNvSpPr>
            <p:nvPr userDrawn="1"/>
          </p:nvSpPr>
          <p:spPr>
            <a:xfrm>
              <a:off x="-420"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5" name="Rectangle 17"/>
            <p:cNvSpPr>
              <a:spLocks noChangeArrowheads="1"/>
            </p:cNvSpPr>
            <p:nvPr userDrawn="1"/>
          </p:nvSpPr>
          <p:spPr>
            <a:xfrm>
              <a:off x="-365"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6" name="Rectangle 18"/>
            <p:cNvSpPr>
              <a:spLocks noChangeArrowheads="1"/>
            </p:cNvSpPr>
            <p:nvPr userDrawn="1"/>
          </p:nvSpPr>
          <p:spPr>
            <a:xfrm>
              <a:off x="-313" y="884"/>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7" name="Rectangle 19"/>
            <p:cNvSpPr>
              <a:spLocks noChangeArrowheads="1"/>
            </p:cNvSpPr>
            <p:nvPr userDrawn="1"/>
          </p:nvSpPr>
          <p:spPr>
            <a:xfrm>
              <a:off x="-259" y="884"/>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8" name="Rectangle 20"/>
            <p:cNvSpPr>
              <a:spLocks noChangeArrowheads="1"/>
            </p:cNvSpPr>
            <p:nvPr userDrawn="1"/>
          </p:nvSpPr>
          <p:spPr>
            <a:xfrm>
              <a:off x="-420"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9" name="Rectangle 21"/>
            <p:cNvSpPr>
              <a:spLocks noChangeArrowheads="1"/>
            </p:cNvSpPr>
            <p:nvPr userDrawn="1"/>
          </p:nvSpPr>
          <p:spPr>
            <a:xfrm>
              <a:off x="-365"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0" name="Rectangle 22"/>
            <p:cNvSpPr>
              <a:spLocks noChangeArrowheads="1"/>
            </p:cNvSpPr>
            <p:nvPr userDrawn="1"/>
          </p:nvSpPr>
          <p:spPr>
            <a:xfrm>
              <a:off x="-313"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1" name="Rectangle 23"/>
            <p:cNvSpPr>
              <a:spLocks noChangeArrowheads="1"/>
            </p:cNvSpPr>
            <p:nvPr userDrawn="1"/>
          </p:nvSpPr>
          <p:spPr>
            <a:xfrm>
              <a:off x="-259"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2" name="Rectangle 24"/>
            <p:cNvSpPr>
              <a:spLocks noChangeArrowheads="1"/>
            </p:cNvSpPr>
            <p:nvPr userDrawn="1"/>
          </p:nvSpPr>
          <p:spPr>
            <a:xfrm>
              <a:off x="-420"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3" name="Rectangle 25"/>
            <p:cNvSpPr>
              <a:spLocks noChangeArrowheads="1"/>
            </p:cNvSpPr>
            <p:nvPr userDrawn="1"/>
          </p:nvSpPr>
          <p:spPr>
            <a:xfrm>
              <a:off x="-365"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4" name="Rectangle 26"/>
            <p:cNvSpPr>
              <a:spLocks noChangeArrowheads="1"/>
            </p:cNvSpPr>
            <p:nvPr userDrawn="1"/>
          </p:nvSpPr>
          <p:spPr>
            <a:xfrm>
              <a:off x="-313"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5" name="Rectangle 27"/>
            <p:cNvSpPr>
              <a:spLocks noChangeArrowheads="1"/>
            </p:cNvSpPr>
            <p:nvPr userDrawn="1"/>
          </p:nvSpPr>
          <p:spPr>
            <a:xfrm>
              <a:off x="-259"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6" name="Rectangle 28"/>
            <p:cNvSpPr>
              <a:spLocks noChangeArrowheads="1"/>
            </p:cNvSpPr>
            <p:nvPr userDrawn="1"/>
          </p:nvSpPr>
          <p:spPr>
            <a:xfrm>
              <a:off x="-420"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7" name="Rectangle 29"/>
            <p:cNvSpPr>
              <a:spLocks noChangeArrowheads="1"/>
            </p:cNvSpPr>
            <p:nvPr userDrawn="1"/>
          </p:nvSpPr>
          <p:spPr>
            <a:xfrm>
              <a:off x="-365"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8" name="Rectangle 30"/>
            <p:cNvSpPr>
              <a:spLocks noChangeArrowheads="1"/>
            </p:cNvSpPr>
            <p:nvPr userDrawn="1"/>
          </p:nvSpPr>
          <p:spPr>
            <a:xfrm>
              <a:off x="-313"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9" name="Rectangle 31"/>
            <p:cNvSpPr>
              <a:spLocks noChangeArrowheads="1"/>
            </p:cNvSpPr>
            <p:nvPr userDrawn="1"/>
          </p:nvSpPr>
          <p:spPr>
            <a:xfrm>
              <a:off x="-259"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0" name="Rectangle 32"/>
            <p:cNvSpPr>
              <a:spLocks noChangeArrowheads="1"/>
            </p:cNvSpPr>
            <p:nvPr userDrawn="1"/>
          </p:nvSpPr>
          <p:spPr>
            <a:xfrm>
              <a:off x="-420"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1" name="Rectangle 33"/>
            <p:cNvSpPr>
              <a:spLocks noChangeArrowheads="1"/>
            </p:cNvSpPr>
            <p:nvPr userDrawn="1"/>
          </p:nvSpPr>
          <p:spPr>
            <a:xfrm>
              <a:off x="-365"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2" name="Rectangle 34"/>
            <p:cNvSpPr>
              <a:spLocks noChangeArrowheads="1"/>
            </p:cNvSpPr>
            <p:nvPr userDrawn="1"/>
          </p:nvSpPr>
          <p:spPr>
            <a:xfrm>
              <a:off x="-313"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3" name="Rectangle 35"/>
            <p:cNvSpPr>
              <a:spLocks noChangeArrowheads="1"/>
            </p:cNvSpPr>
            <p:nvPr userDrawn="1"/>
          </p:nvSpPr>
          <p:spPr>
            <a:xfrm>
              <a:off x="-259"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4" name="Rectangle 36"/>
            <p:cNvSpPr>
              <a:spLocks noChangeArrowheads="1"/>
            </p:cNvSpPr>
            <p:nvPr userDrawn="1"/>
          </p:nvSpPr>
          <p:spPr>
            <a:xfrm>
              <a:off x="-114"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5" name="Rectangle 37"/>
            <p:cNvSpPr>
              <a:spLocks noChangeArrowheads="1"/>
            </p:cNvSpPr>
            <p:nvPr userDrawn="1"/>
          </p:nvSpPr>
          <p:spPr>
            <a:xfrm>
              <a:off x="-61"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6" name="Rectangle 38"/>
            <p:cNvSpPr>
              <a:spLocks noChangeArrowheads="1"/>
            </p:cNvSpPr>
            <p:nvPr userDrawn="1"/>
          </p:nvSpPr>
          <p:spPr>
            <a:xfrm>
              <a:off x="-7"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7" name="Rectangle 39"/>
            <p:cNvSpPr>
              <a:spLocks noChangeArrowheads="1"/>
            </p:cNvSpPr>
            <p:nvPr userDrawn="1"/>
          </p:nvSpPr>
          <p:spPr>
            <a:xfrm>
              <a:off x="48"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8" name="Rectangle 40"/>
            <p:cNvSpPr>
              <a:spLocks noChangeArrowheads="1"/>
            </p:cNvSpPr>
            <p:nvPr userDrawn="1"/>
          </p:nvSpPr>
          <p:spPr>
            <a:xfrm>
              <a:off x="-114"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9" name="Rectangle 41"/>
            <p:cNvSpPr>
              <a:spLocks noChangeArrowheads="1"/>
            </p:cNvSpPr>
            <p:nvPr userDrawn="1"/>
          </p:nvSpPr>
          <p:spPr>
            <a:xfrm>
              <a:off x="-61"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0" name="Rectangle 42"/>
            <p:cNvSpPr>
              <a:spLocks noChangeArrowheads="1"/>
            </p:cNvSpPr>
            <p:nvPr userDrawn="1"/>
          </p:nvSpPr>
          <p:spPr>
            <a:xfrm>
              <a:off x="-7"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1" name="Rectangle 43"/>
            <p:cNvSpPr>
              <a:spLocks noChangeArrowheads="1"/>
            </p:cNvSpPr>
            <p:nvPr userDrawn="1"/>
          </p:nvSpPr>
          <p:spPr>
            <a:xfrm>
              <a:off x="48"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2" name="Rectangle 44"/>
            <p:cNvSpPr>
              <a:spLocks noChangeArrowheads="1"/>
            </p:cNvSpPr>
            <p:nvPr userDrawn="1"/>
          </p:nvSpPr>
          <p:spPr>
            <a:xfrm>
              <a:off x="-114"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3" name="Rectangle 45"/>
            <p:cNvSpPr>
              <a:spLocks noChangeArrowheads="1"/>
            </p:cNvSpPr>
            <p:nvPr userDrawn="1"/>
          </p:nvSpPr>
          <p:spPr>
            <a:xfrm>
              <a:off x="-61"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4" name="Rectangle 46"/>
            <p:cNvSpPr>
              <a:spLocks noChangeArrowheads="1"/>
            </p:cNvSpPr>
            <p:nvPr userDrawn="1"/>
          </p:nvSpPr>
          <p:spPr>
            <a:xfrm>
              <a:off x="-7"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5" name="Rectangle 47"/>
            <p:cNvSpPr>
              <a:spLocks noChangeArrowheads="1"/>
            </p:cNvSpPr>
            <p:nvPr userDrawn="1"/>
          </p:nvSpPr>
          <p:spPr>
            <a:xfrm>
              <a:off x="48"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6" name="Rectangle 48"/>
            <p:cNvSpPr>
              <a:spLocks noChangeArrowheads="1"/>
            </p:cNvSpPr>
            <p:nvPr userDrawn="1"/>
          </p:nvSpPr>
          <p:spPr>
            <a:xfrm>
              <a:off x="-114"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7" name="Rectangle 49"/>
            <p:cNvSpPr>
              <a:spLocks noChangeArrowheads="1"/>
            </p:cNvSpPr>
            <p:nvPr userDrawn="1"/>
          </p:nvSpPr>
          <p:spPr>
            <a:xfrm>
              <a:off x="-61"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8" name="Rectangle 50"/>
            <p:cNvSpPr>
              <a:spLocks noChangeArrowheads="1"/>
            </p:cNvSpPr>
            <p:nvPr userDrawn="1"/>
          </p:nvSpPr>
          <p:spPr>
            <a:xfrm>
              <a:off x="-7"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9" name="Rectangle 51"/>
            <p:cNvSpPr>
              <a:spLocks noChangeArrowheads="1"/>
            </p:cNvSpPr>
            <p:nvPr userDrawn="1"/>
          </p:nvSpPr>
          <p:spPr>
            <a:xfrm>
              <a:off x="48"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grpSp>
      <p:graphicFrame>
        <p:nvGraphicFramePr>
          <p:cNvPr id="173" name="Table 172"/>
          <p:cNvGraphicFramePr>
            <a:graphicFrameLocks noGrp="1"/>
          </p:cNvGraphicFramePr>
          <p:nvPr userDrawn="1">
            <p:extLst>
              <p:ext uri="{D42A27DB-BD31-4B8C-83A1-F6EECF244321}">
                <p14:modId xmlns:p14="http://schemas.microsoft.com/office/powerpoint/2010/main" val="3958563937"/>
              </p:ext>
            </p:extLst>
          </p:nvPr>
        </p:nvGraphicFramePr>
        <p:xfrm>
          <a:off x="543468" y="2175020"/>
          <a:ext cx="1224762" cy="2260800"/>
        </p:xfrm>
        <a:graphic>
          <a:graphicData uri="http://schemas.openxmlformats.org/drawingml/2006/table">
            <a:tbl>
              <a:tblPr>
                <a:tableStyleId>{7E9639D4-E3E2-4D34-9284-5A2195B3D0D7}</a:tableStyleId>
              </a:tblPr>
              <a:tblGrid>
                <a:gridCol w="1224762">
                  <a:extLst>
                    <a:ext uri="{9D8B030D-6E8A-4147-A177-3AD203B41FA5}">
                      <a16:colId xmlns:a16="http://schemas.microsoft.com/office/drawing/2014/main" val="20000"/>
                    </a:ext>
                  </a:extLst>
                </a:gridCol>
              </a:tblGrid>
              <a:tr h="370840">
                <a:tc>
                  <a:txBody>
                    <a:bodyPr/>
                    <a:lstStyle/>
                    <a:p>
                      <a:pPr marL="0" algn="l" defTabSz="914400" rtl="0" eaLnBrk="1" latinLnBrk="0" hangingPunct="1">
                        <a:lnSpc>
                          <a:spcPts val="2800"/>
                        </a:lnSpc>
                      </a:pPr>
                      <a:r>
                        <a:rPr lang="en-GB" sz="2400" kern="1200" spc="-30" baseline="0">
                          <a:solidFill>
                            <a:srgbClr val="E03A3E"/>
                          </a:solidFill>
                          <a:latin typeface="+mn-lt"/>
                          <a:ea typeface="+mn-ea"/>
                          <a:cs typeface="+mn-cs"/>
                        </a:rPr>
                        <a:t>Offices</a:t>
                      </a:r>
                    </a:p>
                  </a:txBody>
                  <a:tcPr marL="0" marR="0" marT="108000" marB="108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nSpc>
                          <a:spcPts val="1400"/>
                        </a:lnSpc>
                        <a:spcAft>
                          <a:spcPts val="300"/>
                        </a:spcAft>
                      </a:pPr>
                      <a:r>
                        <a:rPr lang="en-GB" sz="1100"/>
                        <a:t>Athens</a:t>
                      </a:r>
                    </a:p>
                    <a:p>
                      <a:pPr>
                        <a:lnSpc>
                          <a:spcPts val="1400"/>
                        </a:lnSpc>
                        <a:spcAft>
                          <a:spcPts val="300"/>
                        </a:spcAft>
                      </a:pPr>
                      <a:r>
                        <a:rPr lang="en-GB" sz="1100"/>
                        <a:t>Brussels</a:t>
                      </a:r>
                    </a:p>
                    <a:p>
                      <a:pPr>
                        <a:lnSpc>
                          <a:spcPts val="1400"/>
                        </a:lnSpc>
                        <a:spcAft>
                          <a:spcPts val="300"/>
                        </a:spcAft>
                      </a:pPr>
                      <a:r>
                        <a:rPr lang="en-GB" sz="1100"/>
                        <a:t>Frankfurt</a:t>
                      </a:r>
                    </a:p>
                    <a:p>
                      <a:pPr marL="0" marR="0" lvl="0" indent="0" algn="l" defTabSz="914400" rtl="0" eaLnBrk="1" fontAlgn="auto" latinLnBrk="0" hangingPunct="1">
                        <a:lnSpc>
                          <a:spcPts val="1400"/>
                        </a:lnSpc>
                        <a:spcBef>
                          <a:spcPct val="0"/>
                        </a:spcBef>
                        <a:spcAft>
                          <a:spcPts val="300"/>
                        </a:spcAft>
                        <a:buClrTx/>
                        <a:buSzTx/>
                        <a:buFontTx/>
                        <a:buNone/>
                        <a:defRPr/>
                      </a:pPr>
                      <a:r>
                        <a:rPr lang="en-GB" sz="1100" kern="1200">
                          <a:solidFill>
                            <a:schemeClr val="tx1"/>
                          </a:solidFill>
                          <a:latin typeface="+mn-lt"/>
                          <a:ea typeface="+mn-ea"/>
                          <a:cs typeface="+mn-cs"/>
                        </a:rPr>
                        <a:t>Kazakhstan</a:t>
                      </a:r>
                    </a:p>
                    <a:p>
                      <a:pPr>
                        <a:lnSpc>
                          <a:spcPts val="1400"/>
                        </a:lnSpc>
                        <a:spcAft>
                          <a:spcPts val="300"/>
                        </a:spcAft>
                      </a:pPr>
                      <a:r>
                        <a:rPr lang="en-GB" sz="1100"/>
                        <a:t>London</a:t>
                      </a:r>
                    </a:p>
                    <a:p>
                      <a:pPr>
                        <a:lnSpc>
                          <a:spcPts val="1400"/>
                        </a:lnSpc>
                        <a:spcAft>
                          <a:spcPts val="300"/>
                        </a:spcAft>
                      </a:pPr>
                      <a:r>
                        <a:rPr lang="en-GB" sz="1100"/>
                        <a:t>Munich</a:t>
                      </a:r>
                    </a:p>
                    <a:p>
                      <a:pPr>
                        <a:lnSpc>
                          <a:spcPts val="1400"/>
                        </a:lnSpc>
                        <a:spcAft>
                          <a:spcPts val="300"/>
                        </a:spcAft>
                      </a:pPr>
                      <a:r>
                        <a:rPr lang="en-GB" sz="1100"/>
                        <a:t>Paris</a:t>
                      </a:r>
                      <a:endParaRPr lang="en-GB" sz="1100" kern="1200">
                        <a:solidFill>
                          <a:schemeClr val="tx1"/>
                        </a:solidFill>
                        <a:latin typeface="+mn-lt"/>
                        <a:ea typeface="+mn-ea"/>
                        <a:cs typeface="+mn-cs"/>
                      </a:endParaRPr>
                    </a:p>
                  </a:txBody>
                  <a:tcPr marL="0" marR="0" marT="108000" marB="108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74" name="Table 173"/>
          <p:cNvGraphicFramePr>
            <a:graphicFrameLocks noGrp="1"/>
          </p:cNvGraphicFramePr>
          <p:nvPr userDrawn="1">
            <p:extLst>
              <p:ext uri="{D42A27DB-BD31-4B8C-83A1-F6EECF244321}">
                <p14:modId xmlns:p14="http://schemas.microsoft.com/office/powerpoint/2010/main" val="2236492831"/>
              </p:ext>
            </p:extLst>
          </p:nvPr>
        </p:nvGraphicFramePr>
        <p:xfrm>
          <a:off x="7187738" y="2175020"/>
          <a:ext cx="1727663" cy="2950800"/>
        </p:xfrm>
        <a:graphic>
          <a:graphicData uri="http://schemas.openxmlformats.org/drawingml/2006/table">
            <a:tbl>
              <a:tblPr>
                <a:tableStyleId>{7E9639D4-E3E2-4D34-9284-5A2195B3D0D7}</a:tableStyleId>
              </a:tblPr>
              <a:tblGrid>
                <a:gridCol w="1727663">
                  <a:extLst>
                    <a:ext uri="{9D8B030D-6E8A-4147-A177-3AD203B41FA5}">
                      <a16:colId xmlns:a16="http://schemas.microsoft.com/office/drawing/2014/main" val="20000"/>
                    </a:ext>
                  </a:extLst>
                </a:gridCol>
              </a:tblGrid>
              <a:tr h="370840">
                <a:tc>
                  <a:txBody>
                    <a:bodyPr/>
                    <a:lstStyle/>
                    <a:p>
                      <a:pPr marL="0" algn="l" defTabSz="914400" rtl="0" eaLnBrk="1" latinLnBrk="0" hangingPunct="1">
                        <a:lnSpc>
                          <a:spcPts val="2800"/>
                        </a:lnSpc>
                      </a:pPr>
                      <a:r>
                        <a:rPr lang="en-GB" sz="2400" kern="1200" spc="-30" baseline="0">
                          <a:solidFill>
                            <a:srgbClr val="E03A3E"/>
                          </a:solidFill>
                          <a:latin typeface="+mn-lt"/>
                          <a:ea typeface="+mn-ea"/>
                          <a:cs typeface="+mn-cs"/>
                        </a:rPr>
                        <a:t>Business teams</a:t>
                      </a:r>
                    </a:p>
                  </a:txBody>
                  <a:tcPr marL="0" marR="0" marT="108000" marB="108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nSpc>
                          <a:spcPts val="1300"/>
                        </a:lnSpc>
                        <a:spcBef>
                          <a:spcPts val="400"/>
                        </a:spcBef>
                        <a:spcAft>
                          <a:spcPct val="0"/>
                        </a:spcAft>
                      </a:pPr>
                      <a:r>
                        <a:rPr lang="en-GB" sz="1100"/>
                        <a:t>Nordic</a:t>
                      </a:r>
                    </a:p>
                    <a:p>
                      <a:pPr>
                        <a:lnSpc>
                          <a:spcPts val="1200"/>
                        </a:lnSpc>
                        <a:spcBef>
                          <a:spcPts val="1500"/>
                        </a:spcBef>
                        <a:spcAft>
                          <a:spcPct val="0"/>
                        </a:spcAft>
                      </a:pPr>
                      <a:r>
                        <a:rPr lang="en-GB" sz="1000"/>
                        <a:t>In addition to our physical presence, our regional business teams bring together lawyers across the firm </a:t>
                      </a:r>
                      <a:br>
                        <a:rPr lang="en-GB" sz="1000"/>
                      </a:br>
                      <a:r>
                        <a:rPr lang="en-GB" sz="1000"/>
                        <a:t>with a depth of experience and </a:t>
                      </a:r>
                      <a:br>
                        <a:rPr lang="en-GB" sz="1000"/>
                      </a:br>
                      <a:r>
                        <a:rPr lang="en-GB" sz="1000"/>
                        <a:t>an established network of local counsel in advising clients operating or investing in specific geographic markets.</a:t>
                      </a:r>
                    </a:p>
                  </a:txBody>
                  <a:tcPr marL="0" marR="0" marT="36000" marB="108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75" name="TextBox 174"/>
          <p:cNvSpPr txBox="1"/>
          <p:nvPr userDrawn="1"/>
        </p:nvSpPr>
        <p:spPr>
          <a:xfrm>
            <a:off x="539751" y="540000"/>
            <a:ext cx="8064500" cy="8352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3600"/>
              <a:t>Where we are</a:t>
            </a:r>
          </a:p>
          <a:p>
            <a:pPr lvl="0"/>
            <a:endParaRPr lang="en-GB" sz="3600"/>
          </a:p>
        </p:txBody>
      </p:sp>
      <p:sp>
        <p:nvSpPr>
          <p:cNvPr id="16" name="Rectangle 15"/>
          <p:cNvSpPr/>
          <p:nvPr userDrawn="1"/>
        </p:nvSpPr>
        <p:spPr>
          <a:xfrm>
            <a:off x="0" y="948"/>
            <a:ext cx="9144000" cy="6858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70" name="Date Placeholder 2"/>
          <p:cNvSpPr>
            <a:spLocks noGrp="1"/>
          </p:cNvSpPr>
          <p:nvPr>
            <p:ph type="dt" sz="half" idx="10"/>
          </p:nvPr>
        </p:nvSpPr>
        <p:spPr>
          <a:xfrm>
            <a:off x="8195400" y="6483429"/>
            <a:ext cx="720000" cy="180000"/>
          </a:xfrm>
        </p:spPr>
        <p:txBody>
          <a:bodyPr/>
          <a:lstStyle/>
          <a:p>
            <a:fld id="{F6C81C2D-6508-004B-9C40-1E47389EEACB}" type="datetime1">
              <a:rPr lang="en-GB" smtClean="0"/>
              <a:t>19/01/2025</a:t>
            </a:fld>
            <a:endParaRPr lang="en-GB"/>
          </a:p>
        </p:txBody>
      </p:sp>
      <p:sp>
        <p:nvSpPr>
          <p:cNvPr id="171" name="Footer Placeholder 3"/>
          <p:cNvSpPr>
            <a:spLocks noGrp="1"/>
          </p:cNvSpPr>
          <p:nvPr>
            <p:ph type="ftr" sz="quarter" idx="11"/>
          </p:nvPr>
        </p:nvSpPr>
        <p:spPr>
          <a:xfrm>
            <a:off x="1584000" y="6483429"/>
            <a:ext cx="5355090" cy="180000"/>
          </a:xfrm>
        </p:spPr>
        <p:txBody>
          <a:bodyPr/>
          <a:lstStyle/>
          <a:p>
            <a:r>
              <a:rPr lang="en-GB"/>
              <a:t>Working with State Attorneys General</a:t>
            </a:r>
          </a:p>
        </p:txBody>
      </p:sp>
      <p:sp>
        <p:nvSpPr>
          <p:cNvPr id="172" name="Slide Number Placeholder 4"/>
          <p:cNvSpPr>
            <a:spLocks noGrp="1"/>
          </p:cNvSpPr>
          <p:nvPr>
            <p:ph type="sldNum" sz="quarter" idx="12"/>
          </p:nvPr>
        </p:nvSpPr>
        <p:spPr>
          <a:xfrm>
            <a:off x="0" y="6488191"/>
            <a:ext cx="324000" cy="180000"/>
          </a:xfrm>
        </p:spPr>
        <p:txBody>
          <a:bodyPr/>
          <a:lstStyle/>
          <a:p>
            <a:fld id="{0EBF2EF9-CCB8-434E-BFC2-9A9C4DFBBE08}" type="slidenum">
              <a:rPr lang="en-GB" smtClean="0"/>
              <a:t>‹#›</a:t>
            </a:fld>
            <a:endParaRPr lang="en-GB"/>
          </a:p>
        </p:txBody>
      </p:sp>
    </p:spTree>
    <p:extLst>
      <p:ext uri="{BB962C8B-B14F-4D97-AF65-F5344CB8AC3E}">
        <p14:creationId xmlns:p14="http://schemas.microsoft.com/office/powerpoint/2010/main" val="56847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pattFill prst="smConfetti">
          <a:fgClr>
            <a:srgbClr val="FFFFFF"/>
          </a:fgClr>
          <a:bgClr>
            <a:schemeClr val="bg1"/>
          </a:bgClr>
        </a:pattFill>
        <a:effectLst/>
      </p:bgPr>
    </p:bg>
    <p:spTree>
      <p:nvGrpSpPr>
        <p:cNvPr id="1" name=""/>
        <p:cNvGrpSpPr/>
        <p:nvPr/>
      </p:nvGrpSpPr>
      <p:grpSpPr>
        <a:xfrm>
          <a:off x="0" y="0"/>
          <a:ext cx="0" cy="0"/>
          <a:chOff x="0" y="0"/>
          <a:chExt cx="0" cy="0"/>
        </a:xfrm>
      </p:grpSpPr>
      <p:sp>
        <p:nvSpPr>
          <p:cNvPr id="24" name="Rectangle 7"/>
          <p:cNvSpPr/>
          <p:nvPr userDrawn="1"/>
        </p:nvSpPr>
        <p:spPr>
          <a:xfrm>
            <a:off x="1" y="0"/>
            <a:ext cx="9147175" cy="3105150"/>
          </a:xfrm>
          <a:custGeom>
            <a:avLst/>
            <a:gdLst>
              <a:gd name="connsiteX0" fmla="*/ 0 w 9147175"/>
              <a:gd name="connsiteY0" fmla="*/ 0 h 3105150"/>
              <a:gd name="connsiteX1" fmla="*/ 9147175 w 9147175"/>
              <a:gd name="connsiteY1" fmla="*/ 806450 h 3105150"/>
              <a:gd name="connsiteX2" fmla="*/ 9144000 w 9147175"/>
              <a:gd name="connsiteY2" fmla="*/ 3105150 h 3105150"/>
              <a:gd name="connsiteX3" fmla="*/ 0 w 9147175"/>
              <a:gd name="connsiteY3" fmla="*/ 3105150 h 3105150"/>
              <a:gd name="connsiteX4" fmla="*/ 0 w 9147175"/>
              <a:gd name="connsiteY4" fmla="*/ 0 h 310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175" h="3105150">
                <a:moveTo>
                  <a:pt x="0" y="0"/>
                </a:moveTo>
                <a:lnTo>
                  <a:pt x="9147175" y="806450"/>
                </a:lnTo>
                <a:cubicBezTo>
                  <a:pt x="9146117" y="1572683"/>
                  <a:pt x="9145058" y="2338917"/>
                  <a:pt x="9144000" y="3105150"/>
                </a:cubicBezTo>
                <a:lnTo>
                  <a:pt x="0" y="3105150"/>
                </a:lnTo>
                <a:lnTo>
                  <a:pt x="0" y="0"/>
                </a:lnTo>
                <a:close/>
              </a:path>
            </a:pathLst>
          </a:cu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7" name="Title 1"/>
          <p:cNvSpPr>
            <a:spLocks noGrp="1"/>
          </p:cNvSpPr>
          <p:nvPr>
            <p:ph type="ctrTitle"/>
          </p:nvPr>
        </p:nvSpPr>
        <p:spPr>
          <a:xfrm>
            <a:off x="541338" y="3387600"/>
            <a:ext cx="6055200" cy="1519200"/>
          </a:xfrm>
        </p:spPr>
        <p:txBody>
          <a:bodyPr anchor="t" anchorCtr="0"/>
          <a:lstStyle>
            <a:lvl1pPr algn="l">
              <a:lnSpc>
                <a:spcPct val="95000"/>
              </a:lnSpc>
              <a:defRPr sz="3200">
                <a:solidFill>
                  <a:srgbClr val="000000"/>
                </a:solidFill>
              </a:defRPr>
            </a:lvl1pPr>
          </a:lstStyle>
          <a:p>
            <a:r>
              <a:rPr lang="en-US"/>
              <a:t>Click to edit Master title style</a:t>
            </a:r>
            <a:endParaRPr lang="en-GB"/>
          </a:p>
        </p:txBody>
      </p:sp>
      <p:sp>
        <p:nvSpPr>
          <p:cNvPr id="8" name="Subtitle 2"/>
          <p:cNvSpPr>
            <a:spLocks noGrp="1"/>
          </p:cNvSpPr>
          <p:nvPr>
            <p:ph type="subTitle" idx="1"/>
          </p:nvPr>
        </p:nvSpPr>
        <p:spPr>
          <a:xfrm>
            <a:off x="541338" y="4899599"/>
            <a:ext cx="6055200" cy="1346400"/>
          </a:xfrm>
        </p:spPr>
        <p:txBody>
          <a:bodyPr/>
          <a:lstStyle>
            <a:lvl1pPr marL="0" indent="0" algn="l">
              <a:lnSpc>
                <a:spcPct val="100000"/>
              </a:lnSpc>
              <a:spcBef>
                <a:spcPts val="1800"/>
              </a:spcBef>
              <a:buNone/>
              <a:defRPr sz="1800" b="0" i="0" baseline="0">
                <a:solidFill>
                  <a:srgbClr val="000000"/>
                </a:solidFill>
                <a:latin typeface="+mn-lt"/>
                <a:ea typeface="+mn-ea"/>
                <a:cs typeface="+mn-cs"/>
              </a:defRPr>
            </a:lvl1pPr>
            <a:lvl2pPr marL="0" indent="0" algn="l">
              <a:lnSpc>
                <a:spcPct val="100000"/>
              </a:lnSpc>
              <a:spcBef>
                <a:spcPts val="600"/>
              </a:spcBef>
              <a:buNone/>
              <a:defRPr sz="1200" baseline="0">
                <a:solidFill>
                  <a:srgbClr val="000000"/>
                </a:solidFill>
                <a:latin typeface="+mj-lt"/>
                <a:ea typeface="+mj-ea"/>
                <a:cs typeface="+mj-cs"/>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12" name="Picture 11"/>
          <p:cNvPicPr>
            <a:picLocks noChangeAspect="1"/>
          </p:cNvPicPr>
          <p:nvPr userDrawn="1"/>
        </p:nvPicPr>
        <p:blipFill>
          <a:blip r:embed="rId3"/>
          <a:srcRect/>
          <a:stretch>
            <a:fillRect/>
          </a:stretch>
        </p:blipFill>
        <p:spPr>
          <a:xfrm>
            <a:off x="7316879" y="6030308"/>
            <a:ext cx="1584000" cy="623441"/>
          </a:xfrm>
          <a:prstGeom prst="rect">
            <a:avLst/>
          </a:prstGeom>
        </p:spPr>
      </p:pic>
      <p:grpSp>
        <p:nvGrpSpPr>
          <p:cNvPr id="13" name="Group 12"/>
          <p:cNvGrpSpPr/>
          <p:nvPr userDrawn="1"/>
        </p:nvGrpSpPr>
        <p:grpSpPr>
          <a:xfrm>
            <a:off x="490946" y="2086184"/>
            <a:ext cx="8062912" cy="1035051"/>
            <a:chOff x="481013" y="2138363"/>
            <a:chExt cx="8062912" cy="1035051"/>
          </a:xfrm>
          <a:solidFill>
            <a:srgbClr val="FFFFFF">
              <a:alpha val="64000"/>
            </a:srgbClr>
          </a:solidFill>
        </p:grpSpPr>
        <p:sp>
          <p:nvSpPr>
            <p:cNvPr id="14" name="Freeform 5"/>
            <p:cNvSpPr>
              <a:spLocks noEditPoints="1"/>
            </p:cNvSpPr>
            <p:nvPr userDrawn="1"/>
          </p:nvSpPr>
          <p:spPr>
            <a:xfrm>
              <a:off x="481013" y="2171701"/>
              <a:ext cx="1038225" cy="1001713"/>
            </a:xfrm>
            <a:custGeom>
              <a:avLst/>
              <a:gdLst>
                <a:gd name="T0" fmla="*/ 306 w 2640"/>
                <a:gd name="T1" fmla="*/ 2546 h 2546"/>
                <a:gd name="T2" fmla="*/ 306 w 2640"/>
                <a:gd name="T3" fmla="*/ 114 h 2546"/>
                <a:gd name="T4" fmla="*/ 0 w 2640"/>
                <a:gd name="T5" fmla="*/ 114 h 2546"/>
                <a:gd name="T6" fmla="*/ 0 w 2640"/>
                <a:gd name="T7" fmla="*/ 0 h 2546"/>
                <a:gd name="T8" fmla="*/ 1483 w 2640"/>
                <a:gd name="T9" fmla="*/ 0 h 2546"/>
                <a:gd name="T10" fmla="*/ 2640 w 2640"/>
                <a:gd name="T11" fmla="*/ 865 h 2546"/>
                <a:gd name="T12" fmla="*/ 1519 w 2640"/>
                <a:gd name="T13" fmla="*/ 1760 h 2546"/>
                <a:gd name="T14" fmla="*/ 2076 w 2640"/>
                <a:gd name="T15" fmla="*/ 2546 h 2546"/>
                <a:gd name="T16" fmla="*/ 1435 w 2640"/>
                <a:gd name="T17" fmla="*/ 2546 h 2546"/>
                <a:gd name="T18" fmla="*/ 877 w 2640"/>
                <a:gd name="T19" fmla="*/ 1760 h 2546"/>
                <a:gd name="T20" fmla="*/ 856 w 2640"/>
                <a:gd name="T21" fmla="*/ 1760 h 2546"/>
                <a:gd name="T22" fmla="*/ 856 w 2640"/>
                <a:gd name="T23" fmla="*/ 2546 h 2546"/>
                <a:gd name="T24" fmla="*/ 306 w 2640"/>
                <a:gd name="T25" fmla="*/ 2546 h 2546"/>
                <a:gd name="T26" fmla="*/ 856 w 2640"/>
                <a:gd name="T27" fmla="*/ 1677 h 2546"/>
                <a:gd name="T28" fmla="*/ 1157 w 2640"/>
                <a:gd name="T29" fmla="*/ 1677 h 2546"/>
                <a:gd name="T30" fmla="*/ 2059 w 2640"/>
                <a:gd name="T31" fmla="*/ 865 h 2546"/>
                <a:gd name="T32" fmla="*/ 1320 w 2640"/>
                <a:gd name="T33" fmla="*/ 114 h 2546"/>
                <a:gd name="T34" fmla="*/ 856 w 2640"/>
                <a:gd name="T35" fmla="*/ 114 h 2546"/>
                <a:gd name="T36" fmla="*/ 856 w 2640"/>
                <a:gd name="T37" fmla="*/ 1677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0" h="2546">
                  <a:moveTo>
                    <a:pt x="306" y="2546"/>
                  </a:moveTo>
                  <a:cubicBezTo>
                    <a:pt x="306" y="2546"/>
                    <a:pt x="306" y="114"/>
                    <a:pt x="306" y="114"/>
                  </a:cubicBezTo>
                  <a:cubicBezTo>
                    <a:pt x="0" y="114"/>
                    <a:pt x="0" y="114"/>
                    <a:pt x="0" y="114"/>
                  </a:cubicBezTo>
                  <a:cubicBezTo>
                    <a:pt x="0" y="0"/>
                    <a:pt x="0" y="0"/>
                    <a:pt x="0" y="0"/>
                  </a:cubicBezTo>
                  <a:cubicBezTo>
                    <a:pt x="1483" y="0"/>
                    <a:pt x="1483" y="0"/>
                    <a:pt x="1483" y="0"/>
                  </a:cubicBezTo>
                  <a:cubicBezTo>
                    <a:pt x="2339" y="0"/>
                    <a:pt x="2640" y="414"/>
                    <a:pt x="2640" y="865"/>
                  </a:cubicBezTo>
                  <a:cubicBezTo>
                    <a:pt x="2640" y="1367"/>
                    <a:pt x="2253" y="1714"/>
                    <a:pt x="1519" y="1760"/>
                  </a:cubicBezTo>
                  <a:cubicBezTo>
                    <a:pt x="1519" y="1760"/>
                    <a:pt x="2076" y="2546"/>
                    <a:pt x="2076" y="2546"/>
                  </a:cubicBezTo>
                  <a:cubicBezTo>
                    <a:pt x="1435" y="2546"/>
                    <a:pt x="1435" y="2546"/>
                    <a:pt x="1435" y="2546"/>
                  </a:cubicBezTo>
                  <a:cubicBezTo>
                    <a:pt x="1435" y="2546"/>
                    <a:pt x="877" y="1760"/>
                    <a:pt x="877" y="1760"/>
                  </a:cubicBezTo>
                  <a:cubicBezTo>
                    <a:pt x="856" y="1760"/>
                    <a:pt x="856" y="1760"/>
                    <a:pt x="856" y="1760"/>
                  </a:cubicBezTo>
                  <a:cubicBezTo>
                    <a:pt x="856" y="1760"/>
                    <a:pt x="856" y="2546"/>
                    <a:pt x="856" y="2546"/>
                  </a:cubicBezTo>
                  <a:lnTo>
                    <a:pt x="306" y="2546"/>
                  </a:lnTo>
                  <a:close/>
                  <a:moveTo>
                    <a:pt x="856" y="1677"/>
                  </a:moveTo>
                  <a:cubicBezTo>
                    <a:pt x="1157" y="1677"/>
                    <a:pt x="1157" y="1677"/>
                    <a:pt x="1157" y="1677"/>
                  </a:cubicBezTo>
                  <a:cubicBezTo>
                    <a:pt x="1763" y="1677"/>
                    <a:pt x="2059" y="1377"/>
                    <a:pt x="2059" y="865"/>
                  </a:cubicBezTo>
                  <a:cubicBezTo>
                    <a:pt x="2059" y="502"/>
                    <a:pt x="1881" y="114"/>
                    <a:pt x="1320" y="114"/>
                  </a:cubicBezTo>
                  <a:cubicBezTo>
                    <a:pt x="856" y="114"/>
                    <a:pt x="856" y="114"/>
                    <a:pt x="856" y="114"/>
                  </a:cubicBezTo>
                  <a:lnTo>
                    <a:pt x="856" y="16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5" name="Freeform 6"/>
            <p:cNvSpPr>
              <a:spLocks noEditPoints="1"/>
            </p:cNvSpPr>
            <p:nvPr userDrawn="1"/>
          </p:nvSpPr>
          <p:spPr>
            <a:xfrm>
              <a:off x="15462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5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4" y="1563"/>
                    <a:pt x="543" y="1676"/>
                  </a:cubicBezTo>
                  <a:lnTo>
                    <a:pt x="18" y="1676"/>
                  </a:lnTo>
                  <a:close/>
                  <a:moveTo>
                    <a:pt x="1519" y="1035"/>
                  </a:moveTo>
                  <a:cubicBezTo>
                    <a:pt x="1519" y="833"/>
                    <a:pt x="1519" y="833"/>
                    <a:pt x="1519" y="833"/>
                  </a:cubicBezTo>
                  <a:cubicBezTo>
                    <a:pt x="1519" y="316"/>
                    <a:pt x="1350" y="114"/>
                    <a:pt x="1085" y="114"/>
                  </a:cubicBezTo>
                  <a:cubicBezTo>
                    <a:pt x="769"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6" name="Freeform 7"/>
            <p:cNvSpPr>
              <a:spLocks noEditPoints="1"/>
            </p:cNvSpPr>
            <p:nvPr userDrawn="1"/>
          </p:nvSpPr>
          <p:spPr>
            <a:xfrm>
              <a:off x="24225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6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5" y="1563"/>
                    <a:pt x="543" y="1676"/>
                  </a:cubicBezTo>
                  <a:lnTo>
                    <a:pt x="18" y="1676"/>
                  </a:lnTo>
                  <a:close/>
                  <a:moveTo>
                    <a:pt x="1519" y="1035"/>
                  </a:moveTo>
                  <a:cubicBezTo>
                    <a:pt x="1519" y="833"/>
                    <a:pt x="1519" y="833"/>
                    <a:pt x="1519" y="833"/>
                  </a:cubicBezTo>
                  <a:cubicBezTo>
                    <a:pt x="1519" y="316"/>
                    <a:pt x="1351" y="114"/>
                    <a:pt x="1086" y="114"/>
                  </a:cubicBezTo>
                  <a:cubicBezTo>
                    <a:pt x="770"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8"/>
            <p:cNvSpPr/>
            <p:nvPr userDrawn="1"/>
          </p:nvSpPr>
          <p:spPr>
            <a:xfrm>
              <a:off x="3298825" y="2171701"/>
              <a:ext cx="798512" cy="1001713"/>
            </a:xfrm>
            <a:custGeom>
              <a:avLst/>
              <a:gdLst>
                <a:gd name="T0" fmla="*/ 16 w 2029"/>
                <a:gd name="T1" fmla="*/ 2546 h 2546"/>
                <a:gd name="T2" fmla="*/ 0 w 2029"/>
                <a:gd name="T3" fmla="*/ 2273 h 2546"/>
                <a:gd name="T4" fmla="*/ 959 w 2029"/>
                <a:gd name="T5" fmla="*/ 870 h 2546"/>
                <a:gd name="T6" fmla="*/ 1540 w 2029"/>
                <a:gd name="T7" fmla="*/ 1268 h 2546"/>
                <a:gd name="T8" fmla="*/ 1550 w 2029"/>
                <a:gd name="T9" fmla="*/ 1268 h 2546"/>
                <a:gd name="T10" fmla="*/ 1550 w 2029"/>
                <a:gd name="T11" fmla="*/ 114 h 2546"/>
                <a:gd name="T12" fmla="*/ 1305 w 2029"/>
                <a:gd name="T13" fmla="*/ 114 h 2546"/>
                <a:gd name="T14" fmla="*/ 1305 w 2029"/>
                <a:gd name="T15" fmla="*/ 0 h 2546"/>
                <a:gd name="T16" fmla="*/ 2029 w 2029"/>
                <a:gd name="T17" fmla="*/ 0 h 2546"/>
                <a:gd name="T18" fmla="*/ 2029 w 2029"/>
                <a:gd name="T19" fmla="*/ 2546 h 2546"/>
                <a:gd name="T20" fmla="*/ 1575 w 2029"/>
                <a:gd name="T21" fmla="*/ 2546 h 2546"/>
                <a:gd name="T22" fmla="*/ 1580 w 2029"/>
                <a:gd name="T23" fmla="*/ 2319 h 2546"/>
                <a:gd name="T24" fmla="*/ 1035 w 2029"/>
                <a:gd name="T25" fmla="*/ 1015 h 2546"/>
                <a:gd name="T26" fmla="*/ 530 w 2029"/>
                <a:gd name="T27" fmla="*/ 2319 h 2546"/>
                <a:gd name="T28" fmla="*/ 535 w 2029"/>
                <a:gd name="T29" fmla="*/ 2546 h 2546"/>
                <a:gd name="T30" fmla="*/ 16 w 2029"/>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9" h="2546">
                  <a:moveTo>
                    <a:pt x="16" y="2546"/>
                  </a:moveTo>
                  <a:cubicBezTo>
                    <a:pt x="6" y="2459"/>
                    <a:pt x="0" y="2368"/>
                    <a:pt x="0" y="2273"/>
                  </a:cubicBezTo>
                  <a:cubicBezTo>
                    <a:pt x="0" y="1372"/>
                    <a:pt x="434" y="870"/>
                    <a:pt x="959" y="870"/>
                  </a:cubicBezTo>
                  <a:cubicBezTo>
                    <a:pt x="1213" y="870"/>
                    <a:pt x="1422" y="1015"/>
                    <a:pt x="1540" y="1268"/>
                  </a:cubicBezTo>
                  <a:cubicBezTo>
                    <a:pt x="1550" y="1268"/>
                    <a:pt x="1550" y="1268"/>
                    <a:pt x="1550" y="1268"/>
                  </a:cubicBezTo>
                  <a:cubicBezTo>
                    <a:pt x="1550" y="114"/>
                    <a:pt x="1550" y="114"/>
                    <a:pt x="1550" y="114"/>
                  </a:cubicBezTo>
                  <a:cubicBezTo>
                    <a:pt x="1305" y="114"/>
                    <a:pt x="1305" y="114"/>
                    <a:pt x="1305" y="114"/>
                  </a:cubicBezTo>
                  <a:cubicBezTo>
                    <a:pt x="1305" y="0"/>
                    <a:pt x="1305" y="0"/>
                    <a:pt x="1305" y="0"/>
                  </a:cubicBezTo>
                  <a:cubicBezTo>
                    <a:pt x="2029" y="0"/>
                    <a:pt x="2029" y="0"/>
                    <a:pt x="2029" y="0"/>
                  </a:cubicBezTo>
                  <a:cubicBezTo>
                    <a:pt x="2029" y="2546"/>
                    <a:pt x="2029" y="2546"/>
                    <a:pt x="2029" y="2546"/>
                  </a:cubicBezTo>
                  <a:cubicBezTo>
                    <a:pt x="1575" y="2546"/>
                    <a:pt x="1575" y="2546"/>
                    <a:pt x="1575" y="2546"/>
                  </a:cubicBezTo>
                  <a:cubicBezTo>
                    <a:pt x="1579" y="2474"/>
                    <a:pt x="1580" y="2399"/>
                    <a:pt x="1580" y="2319"/>
                  </a:cubicBezTo>
                  <a:cubicBezTo>
                    <a:pt x="1580" y="1387"/>
                    <a:pt x="1371" y="1015"/>
                    <a:pt x="1035" y="1015"/>
                  </a:cubicBezTo>
                  <a:cubicBezTo>
                    <a:pt x="734" y="1015"/>
                    <a:pt x="530" y="1268"/>
                    <a:pt x="530" y="2319"/>
                  </a:cubicBezTo>
                  <a:cubicBezTo>
                    <a:pt x="530" y="2399"/>
                    <a:pt x="532" y="2475"/>
                    <a:pt x="535" y="2546"/>
                  </a:cubicBezTo>
                  <a:lnTo>
                    <a:pt x="16"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9"/>
            <p:cNvSpPr/>
            <p:nvPr userDrawn="1"/>
          </p:nvSpPr>
          <p:spPr>
            <a:xfrm>
              <a:off x="4260850" y="2138363"/>
              <a:ext cx="914400" cy="1035050"/>
            </a:xfrm>
            <a:custGeom>
              <a:avLst/>
              <a:gdLst>
                <a:gd name="T0" fmla="*/ 1850 w 2324"/>
                <a:gd name="T1" fmla="*/ 2629 h 2629"/>
                <a:gd name="T2" fmla="*/ 0 w 2324"/>
                <a:gd name="T3" fmla="*/ 1025 h 2629"/>
                <a:gd name="T4" fmla="*/ 1162 w 2324"/>
                <a:gd name="T5" fmla="*/ 0 h 2629"/>
                <a:gd name="T6" fmla="*/ 2120 w 2324"/>
                <a:gd name="T7" fmla="*/ 207 h 2629"/>
                <a:gd name="T8" fmla="*/ 2120 w 2324"/>
                <a:gd name="T9" fmla="*/ 1243 h 2629"/>
                <a:gd name="T10" fmla="*/ 2008 w 2324"/>
                <a:gd name="T11" fmla="*/ 1243 h 2629"/>
                <a:gd name="T12" fmla="*/ 1825 w 2324"/>
                <a:gd name="T13" fmla="*/ 642 h 2629"/>
                <a:gd name="T14" fmla="*/ 1116 w 2324"/>
                <a:gd name="T15" fmla="*/ 114 h 2629"/>
                <a:gd name="T16" fmla="*/ 347 w 2324"/>
                <a:gd name="T17" fmla="*/ 797 h 2629"/>
                <a:gd name="T18" fmla="*/ 1305 w 2324"/>
                <a:gd name="T19" fmla="*/ 1553 h 2629"/>
                <a:gd name="T20" fmla="*/ 2324 w 2324"/>
                <a:gd name="T21" fmla="*/ 2629 h 2629"/>
                <a:gd name="T22" fmla="*/ 1850 w 2324"/>
                <a:gd name="T23" fmla="*/ 2629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4" h="2629">
                  <a:moveTo>
                    <a:pt x="1850" y="2629"/>
                  </a:moveTo>
                  <a:cubicBezTo>
                    <a:pt x="1562" y="1913"/>
                    <a:pt x="0" y="2139"/>
                    <a:pt x="0" y="1025"/>
                  </a:cubicBezTo>
                  <a:cubicBezTo>
                    <a:pt x="0" y="414"/>
                    <a:pt x="469" y="0"/>
                    <a:pt x="1162" y="0"/>
                  </a:cubicBezTo>
                  <a:cubicBezTo>
                    <a:pt x="1544" y="0"/>
                    <a:pt x="1860" y="88"/>
                    <a:pt x="2120" y="207"/>
                  </a:cubicBezTo>
                  <a:cubicBezTo>
                    <a:pt x="2120" y="1243"/>
                    <a:pt x="2120" y="1243"/>
                    <a:pt x="2120" y="1243"/>
                  </a:cubicBezTo>
                  <a:cubicBezTo>
                    <a:pt x="2008" y="1243"/>
                    <a:pt x="2008" y="1243"/>
                    <a:pt x="2008" y="1243"/>
                  </a:cubicBezTo>
                  <a:cubicBezTo>
                    <a:pt x="1825" y="642"/>
                    <a:pt x="1825" y="642"/>
                    <a:pt x="1825" y="642"/>
                  </a:cubicBezTo>
                  <a:cubicBezTo>
                    <a:pt x="1697" y="233"/>
                    <a:pt x="1448" y="114"/>
                    <a:pt x="1116" y="114"/>
                  </a:cubicBezTo>
                  <a:cubicBezTo>
                    <a:pt x="668" y="114"/>
                    <a:pt x="347" y="419"/>
                    <a:pt x="347" y="797"/>
                  </a:cubicBezTo>
                  <a:cubicBezTo>
                    <a:pt x="347" y="1186"/>
                    <a:pt x="617" y="1289"/>
                    <a:pt x="1305" y="1553"/>
                  </a:cubicBezTo>
                  <a:cubicBezTo>
                    <a:pt x="2059" y="1843"/>
                    <a:pt x="2324" y="2059"/>
                    <a:pt x="2324" y="2629"/>
                  </a:cubicBezTo>
                  <a:lnTo>
                    <a:pt x="1850" y="26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10"/>
            <p:cNvSpPr/>
            <p:nvPr userDrawn="1"/>
          </p:nvSpPr>
          <p:spPr>
            <a:xfrm>
              <a:off x="4281488" y="3051176"/>
              <a:ext cx="73025" cy="122238"/>
            </a:xfrm>
            <a:custGeom>
              <a:avLst/>
              <a:gdLst>
                <a:gd name="T0" fmla="*/ 0 w 186"/>
                <a:gd name="T1" fmla="*/ 309 h 309"/>
                <a:gd name="T2" fmla="*/ 0 w 186"/>
                <a:gd name="T3" fmla="*/ 0 h 309"/>
                <a:gd name="T4" fmla="*/ 112 w 186"/>
                <a:gd name="T5" fmla="*/ 0 h 309"/>
                <a:gd name="T6" fmla="*/ 186 w 186"/>
                <a:gd name="T7" fmla="*/ 309 h 309"/>
                <a:gd name="T8" fmla="*/ 0 w 186"/>
                <a:gd name="T9" fmla="*/ 309 h 309"/>
              </a:gdLst>
              <a:ahLst/>
              <a:cxnLst>
                <a:cxn ang="0">
                  <a:pos x="T0" y="T1"/>
                </a:cxn>
                <a:cxn ang="0">
                  <a:pos x="T2" y="T3"/>
                </a:cxn>
                <a:cxn ang="0">
                  <a:pos x="T4" y="T5"/>
                </a:cxn>
                <a:cxn ang="0">
                  <a:pos x="T6" y="T7"/>
                </a:cxn>
                <a:cxn ang="0">
                  <a:pos x="T8" y="T9"/>
                </a:cxn>
              </a:cxnLst>
              <a:rect l="0" t="0" r="r" b="b"/>
              <a:pathLst>
                <a:path w="186" h="309">
                  <a:moveTo>
                    <a:pt x="0" y="309"/>
                  </a:moveTo>
                  <a:cubicBezTo>
                    <a:pt x="0" y="0"/>
                    <a:pt x="0" y="0"/>
                    <a:pt x="0" y="0"/>
                  </a:cubicBezTo>
                  <a:cubicBezTo>
                    <a:pt x="112" y="0"/>
                    <a:pt x="112" y="0"/>
                    <a:pt x="112" y="0"/>
                  </a:cubicBezTo>
                  <a:cubicBezTo>
                    <a:pt x="137" y="111"/>
                    <a:pt x="161" y="214"/>
                    <a:pt x="186" y="309"/>
                  </a:cubicBezTo>
                  <a:lnTo>
                    <a:pt x="0"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11"/>
            <p:cNvSpPr/>
            <p:nvPr userDrawn="1"/>
          </p:nvSpPr>
          <p:spPr>
            <a:xfrm>
              <a:off x="5192713" y="2513013"/>
              <a:ext cx="1323975" cy="660400"/>
            </a:xfrm>
            <a:custGeom>
              <a:avLst/>
              <a:gdLst>
                <a:gd name="T0" fmla="*/ 214 w 3364"/>
                <a:gd name="T1" fmla="*/ 1676 h 1676"/>
                <a:gd name="T2" fmla="*/ 214 w 3364"/>
                <a:gd name="T3" fmla="*/ 196 h 1676"/>
                <a:gd name="T4" fmla="*/ 0 w 3364"/>
                <a:gd name="T5" fmla="*/ 196 h 1676"/>
                <a:gd name="T6" fmla="*/ 0 w 3364"/>
                <a:gd name="T7" fmla="*/ 82 h 1676"/>
                <a:gd name="T8" fmla="*/ 673 w 3364"/>
                <a:gd name="T9" fmla="*/ 82 h 1676"/>
                <a:gd name="T10" fmla="*/ 673 w 3364"/>
                <a:gd name="T11" fmla="*/ 414 h 1676"/>
                <a:gd name="T12" fmla="*/ 683 w 3364"/>
                <a:gd name="T13" fmla="*/ 414 h 1676"/>
                <a:gd name="T14" fmla="*/ 1346 w 3364"/>
                <a:gd name="T15" fmla="*/ 0 h 1676"/>
                <a:gd name="T16" fmla="*/ 1988 w 3364"/>
                <a:gd name="T17" fmla="*/ 414 h 1676"/>
                <a:gd name="T18" fmla="*/ 2650 w 3364"/>
                <a:gd name="T19" fmla="*/ 0 h 1676"/>
                <a:gd name="T20" fmla="*/ 3364 w 3364"/>
                <a:gd name="T21" fmla="*/ 725 h 1676"/>
                <a:gd name="T22" fmla="*/ 3364 w 3364"/>
                <a:gd name="T23" fmla="*/ 1676 h 1676"/>
                <a:gd name="T24" fmla="*/ 2885 w 3364"/>
                <a:gd name="T25" fmla="*/ 1676 h 1676"/>
                <a:gd name="T26" fmla="*/ 2885 w 3364"/>
                <a:gd name="T27" fmla="*/ 694 h 1676"/>
                <a:gd name="T28" fmla="*/ 2548 w 3364"/>
                <a:gd name="T29" fmla="*/ 186 h 1676"/>
                <a:gd name="T30" fmla="*/ 2029 w 3364"/>
                <a:gd name="T31" fmla="*/ 984 h 1676"/>
                <a:gd name="T32" fmla="*/ 2029 w 3364"/>
                <a:gd name="T33" fmla="*/ 1676 h 1676"/>
                <a:gd name="T34" fmla="*/ 1549 w 3364"/>
                <a:gd name="T35" fmla="*/ 1676 h 1676"/>
                <a:gd name="T36" fmla="*/ 1549 w 3364"/>
                <a:gd name="T37" fmla="*/ 694 h 1676"/>
                <a:gd name="T38" fmla="*/ 1213 w 3364"/>
                <a:gd name="T39" fmla="*/ 186 h 1676"/>
                <a:gd name="T40" fmla="*/ 693 w 3364"/>
                <a:gd name="T41" fmla="*/ 984 h 1676"/>
                <a:gd name="T42" fmla="*/ 693 w 3364"/>
                <a:gd name="T43" fmla="*/ 1676 h 1676"/>
                <a:gd name="T44" fmla="*/ 214 w 3364"/>
                <a:gd name="T45" fmla="*/ 1676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4" h="1676">
                  <a:moveTo>
                    <a:pt x="214" y="1676"/>
                  </a:moveTo>
                  <a:cubicBezTo>
                    <a:pt x="214" y="196"/>
                    <a:pt x="214" y="196"/>
                    <a:pt x="214" y="196"/>
                  </a:cubicBezTo>
                  <a:cubicBezTo>
                    <a:pt x="0" y="196"/>
                    <a:pt x="0" y="196"/>
                    <a:pt x="0" y="196"/>
                  </a:cubicBezTo>
                  <a:cubicBezTo>
                    <a:pt x="0" y="82"/>
                    <a:pt x="0" y="82"/>
                    <a:pt x="0" y="82"/>
                  </a:cubicBezTo>
                  <a:cubicBezTo>
                    <a:pt x="673" y="82"/>
                    <a:pt x="673" y="82"/>
                    <a:pt x="673" y="82"/>
                  </a:cubicBezTo>
                  <a:cubicBezTo>
                    <a:pt x="673" y="414"/>
                    <a:pt x="673" y="414"/>
                    <a:pt x="673" y="414"/>
                  </a:cubicBezTo>
                  <a:cubicBezTo>
                    <a:pt x="683" y="414"/>
                    <a:pt x="683" y="414"/>
                    <a:pt x="683" y="414"/>
                  </a:cubicBezTo>
                  <a:cubicBezTo>
                    <a:pt x="836" y="108"/>
                    <a:pt x="1065" y="0"/>
                    <a:pt x="1346" y="0"/>
                  </a:cubicBezTo>
                  <a:cubicBezTo>
                    <a:pt x="1631" y="0"/>
                    <a:pt x="1901" y="181"/>
                    <a:pt x="1988" y="414"/>
                  </a:cubicBezTo>
                  <a:cubicBezTo>
                    <a:pt x="2141" y="108"/>
                    <a:pt x="2370" y="0"/>
                    <a:pt x="2650" y="0"/>
                  </a:cubicBezTo>
                  <a:cubicBezTo>
                    <a:pt x="3058" y="0"/>
                    <a:pt x="3364" y="217"/>
                    <a:pt x="3364" y="725"/>
                  </a:cubicBezTo>
                  <a:cubicBezTo>
                    <a:pt x="3364" y="1676"/>
                    <a:pt x="3364" y="1676"/>
                    <a:pt x="3364" y="1676"/>
                  </a:cubicBezTo>
                  <a:cubicBezTo>
                    <a:pt x="2885" y="1676"/>
                    <a:pt x="2885" y="1676"/>
                    <a:pt x="2885" y="1676"/>
                  </a:cubicBezTo>
                  <a:cubicBezTo>
                    <a:pt x="2885" y="694"/>
                    <a:pt x="2885" y="694"/>
                    <a:pt x="2885" y="694"/>
                  </a:cubicBezTo>
                  <a:cubicBezTo>
                    <a:pt x="2885" y="321"/>
                    <a:pt x="2752" y="186"/>
                    <a:pt x="2548" y="186"/>
                  </a:cubicBezTo>
                  <a:cubicBezTo>
                    <a:pt x="2243" y="186"/>
                    <a:pt x="2029" y="455"/>
                    <a:pt x="2029" y="984"/>
                  </a:cubicBezTo>
                  <a:cubicBezTo>
                    <a:pt x="2029" y="984"/>
                    <a:pt x="2029" y="1676"/>
                    <a:pt x="2029" y="1676"/>
                  </a:cubicBezTo>
                  <a:cubicBezTo>
                    <a:pt x="1549" y="1676"/>
                    <a:pt x="1549" y="1676"/>
                    <a:pt x="1549" y="1676"/>
                  </a:cubicBezTo>
                  <a:cubicBezTo>
                    <a:pt x="1549" y="694"/>
                    <a:pt x="1549" y="694"/>
                    <a:pt x="1549" y="694"/>
                  </a:cubicBezTo>
                  <a:cubicBezTo>
                    <a:pt x="1549" y="321"/>
                    <a:pt x="1417" y="186"/>
                    <a:pt x="1213" y="186"/>
                  </a:cubicBezTo>
                  <a:cubicBezTo>
                    <a:pt x="907" y="186"/>
                    <a:pt x="693" y="455"/>
                    <a:pt x="693" y="984"/>
                  </a:cubicBezTo>
                  <a:cubicBezTo>
                    <a:pt x="693" y="984"/>
                    <a:pt x="693" y="1676"/>
                    <a:pt x="693" y="1676"/>
                  </a:cubicBezTo>
                  <a:lnTo>
                    <a:pt x="214" y="16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2"/>
            <p:cNvSpPr>
              <a:spLocks noEditPoints="1"/>
            </p:cNvSpPr>
            <p:nvPr userDrawn="1"/>
          </p:nvSpPr>
          <p:spPr>
            <a:xfrm>
              <a:off x="6661150" y="2198688"/>
              <a:ext cx="306387" cy="974725"/>
            </a:xfrm>
            <a:custGeom>
              <a:avLst/>
              <a:gdLst>
                <a:gd name="T0" fmla="*/ 245 w 775"/>
                <a:gd name="T1" fmla="*/ 2474 h 2474"/>
                <a:gd name="T2" fmla="*/ 245 w 775"/>
                <a:gd name="T3" fmla="*/ 994 h 2474"/>
                <a:gd name="T4" fmla="*/ 0 w 775"/>
                <a:gd name="T5" fmla="*/ 994 h 2474"/>
                <a:gd name="T6" fmla="*/ 0 w 775"/>
                <a:gd name="T7" fmla="*/ 881 h 2474"/>
                <a:gd name="T8" fmla="*/ 724 w 775"/>
                <a:gd name="T9" fmla="*/ 881 h 2474"/>
                <a:gd name="T10" fmla="*/ 724 w 775"/>
                <a:gd name="T11" fmla="*/ 2474 h 2474"/>
                <a:gd name="T12" fmla="*/ 245 w 775"/>
                <a:gd name="T13" fmla="*/ 2474 h 2474"/>
                <a:gd name="T14" fmla="*/ 484 w 775"/>
                <a:gd name="T15" fmla="*/ 0 h 2474"/>
                <a:gd name="T16" fmla="*/ 775 w 775"/>
                <a:gd name="T17" fmla="*/ 295 h 2474"/>
                <a:gd name="T18" fmla="*/ 484 w 775"/>
                <a:gd name="T19" fmla="*/ 591 h 2474"/>
                <a:gd name="T20" fmla="*/ 194 w 775"/>
                <a:gd name="T21" fmla="*/ 295 h 2474"/>
                <a:gd name="T22" fmla="*/ 484 w 775"/>
                <a:gd name="T23" fmla="*/ 0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5" h="2474">
                  <a:moveTo>
                    <a:pt x="245" y="2474"/>
                  </a:moveTo>
                  <a:cubicBezTo>
                    <a:pt x="245" y="994"/>
                    <a:pt x="245" y="994"/>
                    <a:pt x="245" y="994"/>
                  </a:cubicBezTo>
                  <a:cubicBezTo>
                    <a:pt x="0" y="994"/>
                    <a:pt x="0" y="994"/>
                    <a:pt x="0" y="994"/>
                  </a:cubicBezTo>
                  <a:cubicBezTo>
                    <a:pt x="0" y="881"/>
                    <a:pt x="0" y="881"/>
                    <a:pt x="0" y="881"/>
                  </a:cubicBezTo>
                  <a:cubicBezTo>
                    <a:pt x="724" y="881"/>
                    <a:pt x="724" y="881"/>
                    <a:pt x="724" y="881"/>
                  </a:cubicBezTo>
                  <a:cubicBezTo>
                    <a:pt x="724" y="2474"/>
                    <a:pt x="724" y="2474"/>
                    <a:pt x="724" y="2474"/>
                  </a:cubicBezTo>
                  <a:lnTo>
                    <a:pt x="245" y="2474"/>
                  </a:lnTo>
                  <a:close/>
                  <a:moveTo>
                    <a:pt x="484" y="0"/>
                  </a:moveTo>
                  <a:cubicBezTo>
                    <a:pt x="648" y="0"/>
                    <a:pt x="775" y="119"/>
                    <a:pt x="775" y="295"/>
                  </a:cubicBezTo>
                  <a:cubicBezTo>
                    <a:pt x="775" y="471"/>
                    <a:pt x="648" y="591"/>
                    <a:pt x="484" y="591"/>
                  </a:cubicBezTo>
                  <a:cubicBezTo>
                    <a:pt x="321" y="591"/>
                    <a:pt x="194" y="471"/>
                    <a:pt x="194" y="295"/>
                  </a:cubicBezTo>
                  <a:cubicBezTo>
                    <a:pt x="194" y="119"/>
                    <a:pt x="321" y="0"/>
                    <a:pt x="4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3"/>
            <p:cNvSpPr/>
            <p:nvPr userDrawn="1"/>
          </p:nvSpPr>
          <p:spPr>
            <a:xfrm>
              <a:off x="7051675" y="2301876"/>
              <a:ext cx="547687" cy="871538"/>
            </a:xfrm>
            <a:custGeom>
              <a:avLst/>
              <a:gdLst>
                <a:gd name="T0" fmla="*/ 321 w 1392"/>
                <a:gd name="T1" fmla="*/ 2215 h 2215"/>
                <a:gd name="T2" fmla="*/ 321 w 1392"/>
                <a:gd name="T3" fmla="*/ 735 h 2215"/>
                <a:gd name="T4" fmla="*/ 0 w 1392"/>
                <a:gd name="T5" fmla="*/ 735 h 2215"/>
                <a:gd name="T6" fmla="*/ 0 w 1392"/>
                <a:gd name="T7" fmla="*/ 621 h 2215"/>
                <a:gd name="T8" fmla="*/ 321 w 1392"/>
                <a:gd name="T9" fmla="*/ 621 h 2215"/>
                <a:gd name="T10" fmla="*/ 321 w 1392"/>
                <a:gd name="T11" fmla="*/ 0 h 2215"/>
                <a:gd name="T12" fmla="*/ 800 w 1392"/>
                <a:gd name="T13" fmla="*/ 0 h 2215"/>
                <a:gd name="T14" fmla="*/ 800 w 1392"/>
                <a:gd name="T15" fmla="*/ 621 h 2215"/>
                <a:gd name="T16" fmla="*/ 1392 w 1392"/>
                <a:gd name="T17" fmla="*/ 621 h 2215"/>
                <a:gd name="T18" fmla="*/ 1392 w 1392"/>
                <a:gd name="T19" fmla="*/ 735 h 2215"/>
                <a:gd name="T20" fmla="*/ 800 w 1392"/>
                <a:gd name="T21" fmla="*/ 735 h 2215"/>
                <a:gd name="T22" fmla="*/ 800 w 1392"/>
                <a:gd name="T23" fmla="*/ 2215 h 2215"/>
                <a:gd name="T24" fmla="*/ 321 w 1392"/>
                <a:gd name="T25" fmla="*/ 2215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2" h="2215">
                  <a:moveTo>
                    <a:pt x="321" y="2215"/>
                  </a:moveTo>
                  <a:cubicBezTo>
                    <a:pt x="321" y="2215"/>
                    <a:pt x="321" y="735"/>
                    <a:pt x="321" y="735"/>
                  </a:cubicBezTo>
                  <a:cubicBezTo>
                    <a:pt x="0" y="735"/>
                    <a:pt x="0" y="735"/>
                    <a:pt x="0" y="735"/>
                  </a:cubicBezTo>
                  <a:cubicBezTo>
                    <a:pt x="0" y="621"/>
                    <a:pt x="0" y="621"/>
                    <a:pt x="0" y="621"/>
                  </a:cubicBezTo>
                  <a:cubicBezTo>
                    <a:pt x="321" y="621"/>
                    <a:pt x="321" y="621"/>
                    <a:pt x="321" y="621"/>
                  </a:cubicBezTo>
                  <a:cubicBezTo>
                    <a:pt x="321" y="0"/>
                    <a:pt x="321" y="0"/>
                    <a:pt x="321" y="0"/>
                  </a:cubicBezTo>
                  <a:cubicBezTo>
                    <a:pt x="800" y="0"/>
                    <a:pt x="800" y="0"/>
                    <a:pt x="800" y="0"/>
                  </a:cubicBezTo>
                  <a:cubicBezTo>
                    <a:pt x="800" y="621"/>
                    <a:pt x="800" y="621"/>
                    <a:pt x="800" y="621"/>
                  </a:cubicBezTo>
                  <a:cubicBezTo>
                    <a:pt x="1392" y="621"/>
                    <a:pt x="1392" y="621"/>
                    <a:pt x="1392" y="621"/>
                  </a:cubicBezTo>
                  <a:cubicBezTo>
                    <a:pt x="1392" y="735"/>
                    <a:pt x="1392" y="735"/>
                    <a:pt x="1392" y="735"/>
                  </a:cubicBezTo>
                  <a:cubicBezTo>
                    <a:pt x="800" y="735"/>
                    <a:pt x="800" y="735"/>
                    <a:pt x="800" y="735"/>
                  </a:cubicBezTo>
                  <a:cubicBezTo>
                    <a:pt x="800" y="735"/>
                    <a:pt x="800" y="2215"/>
                    <a:pt x="800" y="2215"/>
                  </a:cubicBezTo>
                  <a:lnTo>
                    <a:pt x="321" y="2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 name="Freeform 14"/>
            <p:cNvSpPr/>
            <p:nvPr userDrawn="1"/>
          </p:nvSpPr>
          <p:spPr>
            <a:xfrm>
              <a:off x="7705725" y="2171701"/>
              <a:ext cx="838200" cy="1001713"/>
            </a:xfrm>
            <a:custGeom>
              <a:avLst/>
              <a:gdLst>
                <a:gd name="T0" fmla="*/ 275 w 2130"/>
                <a:gd name="T1" fmla="*/ 2546 h 2546"/>
                <a:gd name="T2" fmla="*/ 275 w 2130"/>
                <a:gd name="T3" fmla="*/ 114 h 2546"/>
                <a:gd name="T4" fmla="*/ 0 w 2130"/>
                <a:gd name="T5" fmla="*/ 114 h 2546"/>
                <a:gd name="T6" fmla="*/ 0 w 2130"/>
                <a:gd name="T7" fmla="*/ 0 h 2546"/>
                <a:gd name="T8" fmla="*/ 754 w 2130"/>
                <a:gd name="T9" fmla="*/ 0 h 2546"/>
                <a:gd name="T10" fmla="*/ 754 w 2130"/>
                <a:gd name="T11" fmla="*/ 1237 h 2546"/>
                <a:gd name="T12" fmla="*/ 764 w 2130"/>
                <a:gd name="T13" fmla="*/ 1237 h 2546"/>
                <a:gd name="T14" fmla="*/ 1442 w 2130"/>
                <a:gd name="T15" fmla="*/ 870 h 2546"/>
                <a:gd name="T16" fmla="*/ 2130 w 2130"/>
                <a:gd name="T17" fmla="*/ 1631 h 2546"/>
                <a:gd name="T18" fmla="*/ 2130 w 2130"/>
                <a:gd name="T19" fmla="*/ 2546 h 2546"/>
                <a:gd name="T20" fmla="*/ 1651 w 2130"/>
                <a:gd name="T21" fmla="*/ 2546 h 2546"/>
                <a:gd name="T22" fmla="*/ 1651 w 2130"/>
                <a:gd name="T23" fmla="*/ 1569 h 2546"/>
                <a:gd name="T24" fmla="*/ 1295 w 2130"/>
                <a:gd name="T25" fmla="*/ 1056 h 2546"/>
                <a:gd name="T26" fmla="*/ 754 w 2130"/>
                <a:gd name="T27" fmla="*/ 1843 h 2546"/>
                <a:gd name="T28" fmla="*/ 754 w 2130"/>
                <a:gd name="T29" fmla="*/ 2546 h 2546"/>
                <a:gd name="T30" fmla="*/ 275 w 2130"/>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0" h="2546">
                  <a:moveTo>
                    <a:pt x="275" y="2546"/>
                  </a:moveTo>
                  <a:cubicBezTo>
                    <a:pt x="275" y="114"/>
                    <a:pt x="275" y="114"/>
                    <a:pt x="275" y="114"/>
                  </a:cubicBezTo>
                  <a:cubicBezTo>
                    <a:pt x="0" y="114"/>
                    <a:pt x="0" y="114"/>
                    <a:pt x="0" y="114"/>
                  </a:cubicBezTo>
                  <a:cubicBezTo>
                    <a:pt x="0" y="0"/>
                    <a:pt x="0" y="0"/>
                    <a:pt x="0" y="0"/>
                  </a:cubicBezTo>
                  <a:cubicBezTo>
                    <a:pt x="754" y="0"/>
                    <a:pt x="754" y="0"/>
                    <a:pt x="754" y="0"/>
                  </a:cubicBezTo>
                  <a:cubicBezTo>
                    <a:pt x="754" y="1237"/>
                    <a:pt x="754" y="1237"/>
                    <a:pt x="754" y="1237"/>
                  </a:cubicBezTo>
                  <a:cubicBezTo>
                    <a:pt x="764" y="1237"/>
                    <a:pt x="764" y="1237"/>
                    <a:pt x="764" y="1237"/>
                  </a:cubicBezTo>
                  <a:cubicBezTo>
                    <a:pt x="866" y="1082"/>
                    <a:pt x="1086" y="870"/>
                    <a:pt x="1442" y="870"/>
                  </a:cubicBezTo>
                  <a:cubicBezTo>
                    <a:pt x="1845" y="870"/>
                    <a:pt x="2130" y="1066"/>
                    <a:pt x="2130" y="1631"/>
                  </a:cubicBezTo>
                  <a:cubicBezTo>
                    <a:pt x="2130" y="2546"/>
                    <a:pt x="2130" y="2546"/>
                    <a:pt x="2130" y="2546"/>
                  </a:cubicBezTo>
                  <a:cubicBezTo>
                    <a:pt x="1651" y="2546"/>
                    <a:pt x="1651" y="2546"/>
                    <a:pt x="1651" y="2546"/>
                  </a:cubicBezTo>
                  <a:cubicBezTo>
                    <a:pt x="1651" y="1569"/>
                    <a:pt x="1651" y="1569"/>
                    <a:pt x="1651" y="1569"/>
                  </a:cubicBezTo>
                  <a:cubicBezTo>
                    <a:pt x="1651" y="1186"/>
                    <a:pt x="1534" y="1056"/>
                    <a:pt x="1295" y="1056"/>
                  </a:cubicBezTo>
                  <a:cubicBezTo>
                    <a:pt x="1014" y="1056"/>
                    <a:pt x="754" y="1305"/>
                    <a:pt x="754" y="1843"/>
                  </a:cubicBezTo>
                  <a:cubicBezTo>
                    <a:pt x="754" y="2546"/>
                    <a:pt x="754" y="2546"/>
                    <a:pt x="754" y="2546"/>
                  </a:cubicBezTo>
                  <a:lnTo>
                    <a:pt x="275"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3382777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S locality - Middle East">
    <p:spTree>
      <p:nvGrpSpPr>
        <p:cNvPr id="1" name=""/>
        <p:cNvGrpSpPr/>
        <p:nvPr/>
      </p:nvGrpSpPr>
      <p:grpSpPr>
        <a:xfrm>
          <a:off x="0" y="0"/>
          <a:ext cx="0" cy="0"/>
          <a:chOff x="0" y="0"/>
          <a:chExt cx="0" cy="0"/>
        </a:xfrm>
      </p:grpSpPr>
      <p:grpSp>
        <p:nvGrpSpPr>
          <p:cNvPr id="2" name="Group 1"/>
          <p:cNvGrpSpPr/>
          <p:nvPr userDrawn="1"/>
        </p:nvGrpSpPr>
        <p:grpSpPr>
          <a:xfrm>
            <a:off x="3024000" y="1600202"/>
            <a:ext cx="3096000" cy="3086131"/>
            <a:chOff x="3024000" y="1600200"/>
            <a:chExt cx="3096000" cy="3086131"/>
          </a:xfrm>
        </p:grpSpPr>
        <p:pic>
          <p:nvPicPr>
            <p:cNvPr id="7" name="Picture 6"/>
            <p:cNvPicPr>
              <a:picLocks noChangeAspect="1"/>
            </p:cNvPicPr>
            <p:nvPr userDrawn="1"/>
          </p:nvPicPr>
          <p:blipFill>
            <a:blip r:embed="rId2"/>
            <a:srcRect l="7658" t="13794" r="17493" b="1"/>
            <a:stretch>
              <a:fillRect/>
            </a:stretch>
          </p:blipFill>
          <p:spPr>
            <a:xfrm>
              <a:off x="3024000" y="1600200"/>
              <a:ext cx="3096000" cy="3086131"/>
            </a:xfrm>
            <a:prstGeom prst="rect">
              <a:avLst/>
            </a:prstGeom>
          </p:spPr>
        </p:pic>
        <p:sp>
          <p:nvSpPr>
            <p:cNvPr id="105" name="Rectangle 104"/>
            <p:cNvSpPr>
              <a:spLocks noChangeAspect="1"/>
            </p:cNvSpPr>
            <p:nvPr userDrawn="1"/>
          </p:nvSpPr>
          <p:spPr>
            <a:xfrm>
              <a:off x="5830288" y="2151210"/>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06" name="Rectangle 105"/>
            <p:cNvSpPr>
              <a:spLocks noChangeAspect="1"/>
            </p:cNvSpPr>
            <p:nvPr userDrawn="1"/>
          </p:nvSpPr>
          <p:spPr>
            <a:xfrm>
              <a:off x="5871050" y="2106624"/>
              <a:ext cx="72000" cy="720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grpSp>
      <p:sp>
        <p:nvSpPr>
          <p:cNvPr id="16" name="Rectangle 15"/>
          <p:cNvSpPr/>
          <p:nvPr userDrawn="1"/>
        </p:nvSpPr>
        <p:spPr>
          <a:xfrm>
            <a:off x="0" y="6926"/>
            <a:ext cx="9144000" cy="6858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grpSp>
        <p:nvGrpSpPr>
          <p:cNvPr id="52" name="Group 4"/>
          <p:cNvGrpSpPr/>
          <p:nvPr userDrawn="1"/>
        </p:nvGrpSpPr>
        <p:grpSpPr>
          <a:xfrm>
            <a:off x="6465230" y="1611210"/>
            <a:ext cx="540501" cy="540000"/>
            <a:chOff x="-911" y="1736"/>
            <a:chExt cx="1080" cy="1079"/>
          </a:xfrm>
        </p:grpSpPr>
        <p:sp>
          <p:nvSpPr>
            <p:cNvPr id="56" name="Freeform 5"/>
            <p:cNvSpPr>
              <a:spLocks noEditPoints="1"/>
            </p:cNvSpPr>
            <p:nvPr userDrawn="1"/>
          </p:nvSpPr>
          <p:spPr>
            <a:xfrm>
              <a:off x="-464" y="2069"/>
              <a:ext cx="186" cy="185"/>
            </a:xfrm>
            <a:custGeom>
              <a:avLst/>
              <a:gdLst>
                <a:gd name="T0" fmla="*/ 78 w 78"/>
                <a:gd name="T1" fmla="*/ 39 h 78"/>
                <a:gd name="T2" fmla="*/ 39 w 78"/>
                <a:gd name="T3" fmla="*/ 0 h 78"/>
                <a:gd name="T4" fmla="*/ 0 w 78"/>
                <a:gd name="T5" fmla="*/ 39 h 78"/>
                <a:gd name="T6" fmla="*/ 39 w 78"/>
                <a:gd name="T7" fmla="*/ 78 h 78"/>
                <a:gd name="T8" fmla="*/ 78 w 78"/>
                <a:gd name="T9" fmla="*/ 39 h 78"/>
                <a:gd name="T10" fmla="*/ 12 w 78"/>
                <a:gd name="T11" fmla="*/ 39 h 78"/>
                <a:gd name="T12" fmla="*/ 39 w 78"/>
                <a:gd name="T13" fmla="*/ 12 h 78"/>
                <a:gd name="T14" fmla="*/ 66 w 78"/>
                <a:gd name="T15" fmla="*/ 39 h 78"/>
                <a:gd name="T16" fmla="*/ 39 w 78"/>
                <a:gd name="T17" fmla="*/ 66 h 78"/>
                <a:gd name="T18" fmla="*/ 12 w 78"/>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78" y="39"/>
                  </a:moveTo>
                  <a:cubicBezTo>
                    <a:pt x="78" y="18"/>
                    <a:pt x="61" y="0"/>
                    <a:pt x="39" y="0"/>
                  </a:cubicBezTo>
                  <a:cubicBezTo>
                    <a:pt x="17" y="0"/>
                    <a:pt x="0" y="18"/>
                    <a:pt x="0" y="39"/>
                  </a:cubicBezTo>
                  <a:cubicBezTo>
                    <a:pt x="0" y="61"/>
                    <a:pt x="17" y="78"/>
                    <a:pt x="39" y="78"/>
                  </a:cubicBezTo>
                  <a:cubicBezTo>
                    <a:pt x="61" y="78"/>
                    <a:pt x="78" y="61"/>
                    <a:pt x="78" y="39"/>
                  </a:cubicBezTo>
                  <a:close/>
                  <a:moveTo>
                    <a:pt x="12" y="39"/>
                  </a:moveTo>
                  <a:cubicBezTo>
                    <a:pt x="12" y="24"/>
                    <a:pt x="24" y="12"/>
                    <a:pt x="39" y="12"/>
                  </a:cubicBezTo>
                  <a:cubicBezTo>
                    <a:pt x="54" y="12"/>
                    <a:pt x="66" y="24"/>
                    <a:pt x="66" y="39"/>
                  </a:cubicBezTo>
                  <a:cubicBezTo>
                    <a:pt x="66" y="54"/>
                    <a:pt x="54" y="66"/>
                    <a:pt x="39" y="66"/>
                  </a:cubicBezTo>
                  <a:cubicBezTo>
                    <a:pt x="24" y="66"/>
                    <a:pt x="12" y="54"/>
                    <a:pt x="12" y="39"/>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57" name="Freeform 6"/>
            <p:cNvSpPr>
              <a:spLocks noEditPoints="1"/>
            </p:cNvSpPr>
            <p:nvPr userDrawn="1"/>
          </p:nvSpPr>
          <p:spPr>
            <a:xfrm>
              <a:off x="-578" y="1948"/>
              <a:ext cx="414" cy="649"/>
            </a:xfrm>
            <a:custGeom>
              <a:avLst/>
              <a:gdLst>
                <a:gd name="T0" fmla="*/ 128 w 174"/>
                <a:gd name="T1" fmla="*/ 191 h 273"/>
                <a:gd name="T2" fmla="*/ 174 w 174"/>
                <a:gd name="T3" fmla="*/ 88 h 273"/>
                <a:gd name="T4" fmla="*/ 87 w 174"/>
                <a:gd name="T5" fmla="*/ 0 h 273"/>
                <a:gd name="T6" fmla="*/ 0 w 174"/>
                <a:gd name="T7" fmla="*/ 88 h 273"/>
                <a:gd name="T8" fmla="*/ 46 w 174"/>
                <a:gd name="T9" fmla="*/ 191 h 273"/>
                <a:gd name="T10" fmla="*/ 3 w 174"/>
                <a:gd name="T11" fmla="*/ 229 h 273"/>
                <a:gd name="T12" fmla="*/ 87 w 174"/>
                <a:gd name="T13" fmla="*/ 273 h 273"/>
                <a:gd name="T14" fmla="*/ 171 w 174"/>
                <a:gd name="T15" fmla="*/ 229 h 273"/>
                <a:gd name="T16" fmla="*/ 128 w 174"/>
                <a:gd name="T17" fmla="*/ 191 h 273"/>
                <a:gd name="T18" fmla="*/ 87 w 174"/>
                <a:gd name="T19" fmla="*/ 12 h 273"/>
                <a:gd name="T20" fmla="*/ 162 w 174"/>
                <a:gd name="T21" fmla="*/ 88 h 273"/>
                <a:gd name="T22" fmla="*/ 87 w 174"/>
                <a:gd name="T23" fmla="*/ 222 h 273"/>
                <a:gd name="T24" fmla="*/ 12 w 174"/>
                <a:gd name="T25" fmla="*/ 88 h 273"/>
                <a:gd name="T26" fmla="*/ 87 w 174"/>
                <a:gd name="T27" fmla="*/ 12 h 273"/>
                <a:gd name="T28" fmla="*/ 87 w 174"/>
                <a:gd name="T29" fmla="*/ 261 h 273"/>
                <a:gd name="T30" fmla="*/ 15 w 174"/>
                <a:gd name="T31" fmla="*/ 229 h 273"/>
                <a:gd name="T32" fmla="*/ 54 w 174"/>
                <a:gd name="T33" fmla="*/ 202 h 273"/>
                <a:gd name="T34" fmla="*/ 83 w 174"/>
                <a:gd name="T35" fmla="*/ 235 h 273"/>
                <a:gd name="T36" fmla="*/ 87 w 174"/>
                <a:gd name="T37" fmla="*/ 239 h 273"/>
                <a:gd name="T38" fmla="*/ 91 w 174"/>
                <a:gd name="T39" fmla="*/ 235 h 273"/>
                <a:gd name="T40" fmla="*/ 120 w 174"/>
                <a:gd name="T41" fmla="*/ 202 h 273"/>
                <a:gd name="T42" fmla="*/ 159 w 174"/>
                <a:gd name="T43" fmla="*/ 229 h 273"/>
                <a:gd name="T44" fmla="*/ 87 w 174"/>
                <a:gd name="T45" fmla="*/ 26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73">
                  <a:moveTo>
                    <a:pt x="128" y="191"/>
                  </a:moveTo>
                  <a:cubicBezTo>
                    <a:pt x="150" y="161"/>
                    <a:pt x="174" y="121"/>
                    <a:pt x="174" y="88"/>
                  </a:cubicBezTo>
                  <a:cubicBezTo>
                    <a:pt x="174" y="39"/>
                    <a:pt x="135" y="0"/>
                    <a:pt x="87" y="0"/>
                  </a:cubicBezTo>
                  <a:cubicBezTo>
                    <a:pt x="39" y="0"/>
                    <a:pt x="0" y="39"/>
                    <a:pt x="0" y="88"/>
                  </a:cubicBezTo>
                  <a:cubicBezTo>
                    <a:pt x="0" y="122"/>
                    <a:pt x="24" y="162"/>
                    <a:pt x="46" y="191"/>
                  </a:cubicBezTo>
                  <a:cubicBezTo>
                    <a:pt x="19" y="199"/>
                    <a:pt x="3" y="213"/>
                    <a:pt x="3" y="229"/>
                  </a:cubicBezTo>
                  <a:cubicBezTo>
                    <a:pt x="3" y="254"/>
                    <a:pt x="40" y="273"/>
                    <a:pt x="87" y="273"/>
                  </a:cubicBezTo>
                  <a:cubicBezTo>
                    <a:pt x="134" y="273"/>
                    <a:pt x="171" y="254"/>
                    <a:pt x="171" y="229"/>
                  </a:cubicBezTo>
                  <a:cubicBezTo>
                    <a:pt x="171" y="213"/>
                    <a:pt x="155" y="199"/>
                    <a:pt x="128" y="191"/>
                  </a:cubicBezTo>
                  <a:close/>
                  <a:moveTo>
                    <a:pt x="87" y="12"/>
                  </a:moveTo>
                  <a:cubicBezTo>
                    <a:pt x="128" y="12"/>
                    <a:pt x="162" y="46"/>
                    <a:pt x="162" y="88"/>
                  </a:cubicBezTo>
                  <a:cubicBezTo>
                    <a:pt x="162" y="135"/>
                    <a:pt x="103" y="204"/>
                    <a:pt x="87" y="222"/>
                  </a:cubicBezTo>
                  <a:cubicBezTo>
                    <a:pt x="70" y="204"/>
                    <a:pt x="12" y="137"/>
                    <a:pt x="12" y="88"/>
                  </a:cubicBezTo>
                  <a:cubicBezTo>
                    <a:pt x="12" y="46"/>
                    <a:pt x="45" y="12"/>
                    <a:pt x="87" y="12"/>
                  </a:cubicBezTo>
                  <a:close/>
                  <a:moveTo>
                    <a:pt x="87" y="261"/>
                  </a:moveTo>
                  <a:cubicBezTo>
                    <a:pt x="45" y="261"/>
                    <a:pt x="15" y="244"/>
                    <a:pt x="15" y="229"/>
                  </a:cubicBezTo>
                  <a:cubicBezTo>
                    <a:pt x="15" y="218"/>
                    <a:pt x="31" y="207"/>
                    <a:pt x="54" y="202"/>
                  </a:cubicBezTo>
                  <a:cubicBezTo>
                    <a:pt x="69" y="221"/>
                    <a:pt x="81" y="234"/>
                    <a:pt x="83" y="235"/>
                  </a:cubicBezTo>
                  <a:cubicBezTo>
                    <a:pt x="87" y="239"/>
                    <a:pt x="87" y="239"/>
                    <a:pt x="87" y="239"/>
                  </a:cubicBezTo>
                  <a:cubicBezTo>
                    <a:pt x="91" y="235"/>
                    <a:pt x="91" y="235"/>
                    <a:pt x="91" y="235"/>
                  </a:cubicBezTo>
                  <a:cubicBezTo>
                    <a:pt x="93" y="234"/>
                    <a:pt x="105" y="221"/>
                    <a:pt x="120" y="202"/>
                  </a:cubicBezTo>
                  <a:cubicBezTo>
                    <a:pt x="143" y="207"/>
                    <a:pt x="159" y="218"/>
                    <a:pt x="159" y="229"/>
                  </a:cubicBezTo>
                  <a:cubicBezTo>
                    <a:pt x="159" y="244"/>
                    <a:pt x="129" y="261"/>
                    <a:pt x="87" y="261"/>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58" name="Freeform 7"/>
            <p:cNvSpPr>
              <a:spLocks noEditPoints="1"/>
            </p:cNvSpPr>
            <p:nvPr userDrawn="1"/>
          </p:nvSpPr>
          <p:spPr>
            <a:xfrm>
              <a:off x="-911" y="1736"/>
              <a:ext cx="1080" cy="1079"/>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453">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grpSp>
      <p:grpSp>
        <p:nvGrpSpPr>
          <p:cNvPr id="59" name="Group 10"/>
          <p:cNvGrpSpPr/>
          <p:nvPr userDrawn="1"/>
        </p:nvGrpSpPr>
        <p:grpSpPr>
          <a:xfrm>
            <a:off x="539750" y="1602104"/>
            <a:ext cx="540000" cy="540000"/>
            <a:chOff x="-732" y="451"/>
            <a:chExt cx="1080" cy="1080"/>
          </a:xfrm>
        </p:grpSpPr>
        <p:sp>
          <p:nvSpPr>
            <p:cNvPr id="60" name="Freeform 52"/>
            <p:cNvSpPr>
              <a:spLocks noEditPoints="1"/>
            </p:cNvSpPr>
            <p:nvPr userDrawn="1"/>
          </p:nvSpPr>
          <p:spPr>
            <a:xfrm>
              <a:off x="-494" y="698"/>
              <a:ext cx="644" cy="550"/>
            </a:xfrm>
            <a:custGeom>
              <a:avLst/>
              <a:gdLst>
                <a:gd name="T0" fmla="*/ 335 w 644"/>
                <a:gd name="T1" fmla="*/ 146 h 550"/>
                <a:gd name="T2" fmla="*/ 335 w 644"/>
                <a:gd name="T3" fmla="*/ 15 h 550"/>
                <a:gd name="T4" fmla="*/ 319 w 644"/>
                <a:gd name="T5" fmla="*/ 0 h 550"/>
                <a:gd name="T6" fmla="*/ 10 w 644"/>
                <a:gd name="T7" fmla="*/ 72 h 550"/>
                <a:gd name="T8" fmla="*/ 0 w 644"/>
                <a:gd name="T9" fmla="*/ 86 h 550"/>
                <a:gd name="T10" fmla="*/ 0 w 644"/>
                <a:gd name="T11" fmla="*/ 536 h 550"/>
                <a:gd name="T12" fmla="*/ 14 w 644"/>
                <a:gd name="T13" fmla="*/ 550 h 550"/>
                <a:gd name="T14" fmla="*/ 321 w 644"/>
                <a:gd name="T15" fmla="*/ 550 h 550"/>
                <a:gd name="T16" fmla="*/ 630 w 644"/>
                <a:gd name="T17" fmla="*/ 550 h 550"/>
                <a:gd name="T18" fmla="*/ 644 w 644"/>
                <a:gd name="T19" fmla="*/ 536 h 550"/>
                <a:gd name="T20" fmla="*/ 644 w 644"/>
                <a:gd name="T21" fmla="*/ 231 h 550"/>
                <a:gd name="T22" fmla="*/ 632 w 644"/>
                <a:gd name="T23" fmla="*/ 217 h 550"/>
                <a:gd name="T24" fmla="*/ 335 w 644"/>
                <a:gd name="T25" fmla="*/ 146 h 550"/>
                <a:gd name="T26" fmla="*/ 29 w 644"/>
                <a:gd name="T27" fmla="*/ 98 h 550"/>
                <a:gd name="T28" fmla="*/ 307 w 644"/>
                <a:gd name="T29" fmla="*/ 31 h 550"/>
                <a:gd name="T30" fmla="*/ 307 w 644"/>
                <a:gd name="T31" fmla="*/ 157 h 550"/>
                <a:gd name="T32" fmla="*/ 307 w 644"/>
                <a:gd name="T33" fmla="*/ 522 h 550"/>
                <a:gd name="T34" fmla="*/ 29 w 644"/>
                <a:gd name="T35" fmla="*/ 522 h 550"/>
                <a:gd name="T36" fmla="*/ 29 w 644"/>
                <a:gd name="T37" fmla="*/ 98 h 550"/>
                <a:gd name="T38" fmla="*/ 616 w 644"/>
                <a:gd name="T39" fmla="*/ 522 h 550"/>
                <a:gd name="T40" fmla="*/ 335 w 644"/>
                <a:gd name="T41" fmla="*/ 522 h 550"/>
                <a:gd name="T42" fmla="*/ 335 w 644"/>
                <a:gd name="T43" fmla="*/ 176 h 550"/>
                <a:gd name="T44" fmla="*/ 616 w 644"/>
                <a:gd name="T45" fmla="*/ 241 h 550"/>
                <a:gd name="T46" fmla="*/ 616 w 644"/>
                <a:gd name="T47" fmla="*/ 52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4" h="550">
                  <a:moveTo>
                    <a:pt x="335" y="146"/>
                  </a:moveTo>
                  <a:lnTo>
                    <a:pt x="335" y="15"/>
                  </a:lnTo>
                  <a:lnTo>
                    <a:pt x="319" y="0"/>
                  </a:lnTo>
                  <a:lnTo>
                    <a:pt x="10" y="72"/>
                  </a:lnTo>
                  <a:lnTo>
                    <a:pt x="0" y="86"/>
                  </a:lnTo>
                  <a:lnTo>
                    <a:pt x="0" y="536"/>
                  </a:lnTo>
                  <a:lnTo>
                    <a:pt x="14" y="550"/>
                  </a:lnTo>
                  <a:lnTo>
                    <a:pt x="321" y="550"/>
                  </a:lnTo>
                  <a:lnTo>
                    <a:pt x="630" y="550"/>
                  </a:lnTo>
                  <a:lnTo>
                    <a:pt x="644" y="536"/>
                  </a:lnTo>
                  <a:lnTo>
                    <a:pt x="644" y="231"/>
                  </a:lnTo>
                  <a:lnTo>
                    <a:pt x="632" y="217"/>
                  </a:lnTo>
                  <a:lnTo>
                    <a:pt x="335" y="146"/>
                  </a:lnTo>
                  <a:close/>
                  <a:moveTo>
                    <a:pt x="29" y="98"/>
                  </a:moveTo>
                  <a:lnTo>
                    <a:pt x="307" y="31"/>
                  </a:lnTo>
                  <a:lnTo>
                    <a:pt x="307" y="157"/>
                  </a:lnTo>
                  <a:lnTo>
                    <a:pt x="307" y="522"/>
                  </a:lnTo>
                  <a:lnTo>
                    <a:pt x="29" y="522"/>
                  </a:lnTo>
                  <a:lnTo>
                    <a:pt x="29" y="98"/>
                  </a:lnTo>
                  <a:close/>
                  <a:moveTo>
                    <a:pt x="616" y="522"/>
                  </a:moveTo>
                  <a:lnTo>
                    <a:pt x="335" y="522"/>
                  </a:lnTo>
                  <a:lnTo>
                    <a:pt x="335" y="176"/>
                  </a:lnTo>
                  <a:lnTo>
                    <a:pt x="616" y="241"/>
                  </a:lnTo>
                  <a:lnTo>
                    <a:pt x="616" y="522"/>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1" name="Freeform 11"/>
            <p:cNvSpPr>
              <a:spLocks noEditPoints="1"/>
            </p:cNvSpPr>
            <p:nvPr userDrawn="1"/>
          </p:nvSpPr>
          <p:spPr>
            <a:xfrm>
              <a:off x="-732" y="451"/>
              <a:ext cx="1080" cy="1080"/>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453">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2" name="Rectangle 12"/>
            <p:cNvSpPr>
              <a:spLocks noChangeArrowheads="1"/>
            </p:cNvSpPr>
            <p:nvPr userDrawn="1"/>
          </p:nvSpPr>
          <p:spPr>
            <a:xfrm>
              <a:off x="-420"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3" name="Rectangle 13"/>
            <p:cNvSpPr>
              <a:spLocks noChangeArrowheads="1"/>
            </p:cNvSpPr>
            <p:nvPr userDrawn="1"/>
          </p:nvSpPr>
          <p:spPr>
            <a:xfrm>
              <a:off x="-365"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4" name="Rectangle 14"/>
            <p:cNvSpPr>
              <a:spLocks noChangeArrowheads="1"/>
            </p:cNvSpPr>
            <p:nvPr userDrawn="1"/>
          </p:nvSpPr>
          <p:spPr>
            <a:xfrm>
              <a:off x="-313" y="815"/>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5" name="Rectangle 15"/>
            <p:cNvSpPr>
              <a:spLocks noChangeArrowheads="1"/>
            </p:cNvSpPr>
            <p:nvPr userDrawn="1"/>
          </p:nvSpPr>
          <p:spPr>
            <a:xfrm>
              <a:off x="-259" y="815"/>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6" name="Rectangle 16"/>
            <p:cNvSpPr>
              <a:spLocks noChangeArrowheads="1"/>
            </p:cNvSpPr>
            <p:nvPr userDrawn="1"/>
          </p:nvSpPr>
          <p:spPr>
            <a:xfrm>
              <a:off x="-420"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7" name="Rectangle 17"/>
            <p:cNvSpPr>
              <a:spLocks noChangeArrowheads="1"/>
            </p:cNvSpPr>
            <p:nvPr userDrawn="1"/>
          </p:nvSpPr>
          <p:spPr>
            <a:xfrm>
              <a:off x="-365"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8" name="Rectangle 18"/>
            <p:cNvSpPr>
              <a:spLocks noChangeArrowheads="1"/>
            </p:cNvSpPr>
            <p:nvPr userDrawn="1"/>
          </p:nvSpPr>
          <p:spPr>
            <a:xfrm>
              <a:off x="-313" y="884"/>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69" name="Rectangle 19"/>
            <p:cNvSpPr>
              <a:spLocks noChangeArrowheads="1"/>
            </p:cNvSpPr>
            <p:nvPr userDrawn="1"/>
          </p:nvSpPr>
          <p:spPr>
            <a:xfrm>
              <a:off x="-259" y="884"/>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0" name="Rectangle 20"/>
            <p:cNvSpPr>
              <a:spLocks noChangeArrowheads="1"/>
            </p:cNvSpPr>
            <p:nvPr userDrawn="1"/>
          </p:nvSpPr>
          <p:spPr>
            <a:xfrm>
              <a:off x="-420"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1" name="Rectangle 21"/>
            <p:cNvSpPr>
              <a:spLocks noChangeArrowheads="1"/>
            </p:cNvSpPr>
            <p:nvPr userDrawn="1"/>
          </p:nvSpPr>
          <p:spPr>
            <a:xfrm>
              <a:off x="-365"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2" name="Rectangle 22"/>
            <p:cNvSpPr>
              <a:spLocks noChangeArrowheads="1"/>
            </p:cNvSpPr>
            <p:nvPr userDrawn="1"/>
          </p:nvSpPr>
          <p:spPr>
            <a:xfrm>
              <a:off x="-313"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3" name="Rectangle 23"/>
            <p:cNvSpPr>
              <a:spLocks noChangeArrowheads="1"/>
            </p:cNvSpPr>
            <p:nvPr userDrawn="1"/>
          </p:nvSpPr>
          <p:spPr>
            <a:xfrm>
              <a:off x="-259"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4" name="Rectangle 24"/>
            <p:cNvSpPr>
              <a:spLocks noChangeArrowheads="1"/>
            </p:cNvSpPr>
            <p:nvPr userDrawn="1"/>
          </p:nvSpPr>
          <p:spPr>
            <a:xfrm>
              <a:off x="-420"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5" name="Rectangle 25"/>
            <p:cNvSpPr>
              <a:spLocks noChangeArrowheads="1"/>
            </p:cNvSpPr>
            <p:nvPr userDrawn="1"/>
          </p:nvSpPr>
          <p:spPr>
            <a:xfrm>
              <a:off x="-365"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6" name="Rectangle 26"/>
            <p:cNvSpPr>
              <a:spLocks noChangeArrowheads="1"/>
            </p:cNvSpPr>
            <p:nvPr userDrawn="1"/>
          </p:nvSpPr>
          <p:spPr>
            <a:xfrm>
              <a:off x="-313"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7" name="Rectangle 27"/>
            <p:cNvSpPr>
              <a:spLocks noChangeArrowheads="1"/>
            </p:cNvSpPr>
            <p:nvPr userDrawn="1"/>
          </p:nvSpPr>
          <p:spPr>
            <a:xfrm>
              <a:off x="-259"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8" name="Rectangle 28"/>
            <p:cNvSpPr>
              <a:spLocks noChangeArrowheads="1"/>
            </p:cNvSpPr>
            <p:nvPr userDrawn="1"/>
          </p:nvSpPr>
          <p:spPr>
            <a:xfrm>
              <a:off x="-420"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79" name="Rectangle 29"/>
            <p:cNvSpPr>
              <a:spLocks noChangeArrowheads="1"/>
            </p:cNvSpPr>
            <p:nvPr userDrawn="1"/>
          </p:nvSpPr>
          <p:spPr>
            <a:xfrm>
              <a:off x="-365"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0" name="Rectangle 30"/>
            <p:cNvSpPr>
              <a:spLocks noChangeArrowheads="1"/>
            </p:cNvSpPr>
            <p:nvPr userDrawn="1"/>
          </p:nvSpPr>
          <p:spPr>
            <a:xfrm>
              <a:off x="-313"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1" name="Rectangle 31"/>
            <p:cNvSpPr>
              <a:spLocks noChangeArrowheads="1"/>
            </p:cNvSpPr>
            <p:nvPr userDrawn="1"/>
          </p:nvSpPr>
          <p:spPr>
            <a:xfrm>
              <a:off x="-259"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2" name="Rectangle 32"/>
            <p:cNvSpPr>
              <a:spLocks noChangeArrowheads="1"/>
            </p:cNvSpPr>
            <p:nvPr userDrawn="1"/>
          </p:nvSpPr>
          <p:spPr>
            <a:xfrm>
              <a:off x="-420"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3" name="Rectangle 33"/>
            <p:cNvSpPr>
              <a:spLocks noChangeArrowheads="1"/>
            </p:cNvSpPr>
            <p:nvPr userDrawn="1"/>
          </p:nvSpPr>
          <p:spPr>
            <a:xfrm>
              <a:off x="-365"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4" name="Rectangle 34"/>
            <p:cNvSpPr>
              <a:spLocks noChangeArrowheads="1"/>
            </p:cNvSpPr>
            <p:nvPr userDrawn="1"/>
          </p:nvSpPr>
          <p:spPr>
            <a:xfrm>
              <a:off x="-313"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5" name="Rectangle 35"/>
            <p:cNvSpPr>
              <a:spLocks noChangeArrowheads="1"/>
            </p:cNvSpPr>
            <p:nvPr userDrawn="1"/>
          </p:nvSpPr>
          <p:spPr>
            <a:xfrm>
              <a:off x="-259"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6" name="Rectangle 36"/>
            <p:cNvSpPr>
              <a:spLocks noChangeArrowheads="1"/>
            </p:cNvSpPr>
            <p:nvPr userDrawn="1"/>
          </p:nvSpPr>
          <p:spPr>
            <a:xfrm>
              <a:off x="-114"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7" name="Rectangle 37"/>
            <p:cNvSpPr>
              <a:spLocks noChangeArrowheads="1"/>
            </p:cNvSpPr>
            <p:nvPr userDrawn="1"/>
          </p:nvSpPr>
          <p:spPr>
            <a:xfrm>
              <a:off x="-61"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8" name="Rectangle 38"/>
            <p:cNvSpPr>
              <a:spLocks noChangeArrowheads="1"/>
            </p:cNvSpPr>
            <p:nvPr userDrawn="1"/>
          </p:nvSpPr>
          <p:spPr>
            <a:xfrm>
              <a:off x="-7"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89" name="Rectangle 39"/>
            <p:cNvSpPr>
              <a:spLocks noChangeArrowheads="1"/>
            </p:cNvSpPr>
            <p:nvPr userDrawn="1"/>
          </p:nvSpPr>
          <p:spPr>
            <a:xfrm>
              <a:off x="48"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0" name="Rectangle 40"/>
            <p:cNvSpPr>
              <a:spLocks noChangeArrowheads="1"/>
            </p:cNvSpPr>
            <p:nvPr userDrawn="1"/>
          </p:nvSpPr>
          <p:spPr>
            <a:xfrm>
              <a:off x="-114"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1" name="Rectangle 41"/>
            <p:cNvSpPr>
              <a:spLocks noChangeArrowheads="1"/>
            </p:cNvSpPr>
            <p:nvPr userDrawn="1"/>
          </p:nvSpPr>
          <p:spPr>
            <a:xfrm>
              <a:off x="-61"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2" name="Rectangle 42"/>
            <p:cNvSpPr>
              <a:spLocks noChangeArrowheads="1"/>
            </p:cNvSpPr>
            <p:nvPr userDrawn="1"/>
          </p:nvSpPr>
          <p:spPr>
            <a:xfrm>
              <a:off x="-7"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3" name="Rectangle 43"/>
            <p:cNvSpPr>
              <a:spLocks noChangeArrowheads="1"/>
            </p:cNvSpPr>
            <p:nvPr userDrawn="1"/>
          </p:nvSpPr>
          <p:spPr>
            <a:xfrm>
              <a:off x="48"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4" name="Rectangle 44"/>
            <p:cNvSpPr>
              <a:spLocks noChangeArrowheads="1"/>
            </p:cNvSpPr>
            <p:nvPr userDrawn="1"/>
          </p:nvSpPr>
          <p:spPr>
            <a:xfrm>
              <a:off x="-114"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5" name="Rectangle 45"/>
            <p:cNvSpPr>
              <a:spLocks noChangeArrowheads="1"/>
            </p:cNvSpPr>
            <p:nvPr userDrawn="1"/>
          </p:nvSpPr>
          <p:spPr>
            <a:xfrm>
              <a:off x="-61"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6" name="Rectangle 46"/>
            <p:cNvSpPr>
              <a:spLocks noChangeArrowheads="1"/>
            </p:cNvSpPr>
            <p:nvPr userDrawn="1"/>
          </p:nvSpPr>
          <p:spPr>
            <a:xfrm>
              <a:off x="-7"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7" name="Rectangle 47"/>
            <p:cNvSpPr>
              <a:spLocks noChangeArrowheads="1"/>
            </p:cNvSpPr>
            <p:nvPr userDrawn="1"/>
          </p:nvSpPr>
          <p:spPr>
            <a:xfrm>
              <a:off x="48"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8" name="Rectangle 48"/>
            <p:cNvSpPr>
              <a:spLocks noChangeArrowheads="1"/>
            </p:cNvSpPr>
            <p:nvPr userDrawn="1"/>
          </p:nvSpPr>
          <p:spPr>
            <a:xfrm>
              <a:off x="-114"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99" name="Rectangle 49"/>
            <p:cNvSpPr>
              <a:spLocks noChangeArrowheads="1"/>
            </p:cNvSpPr>
            <p:nvPr userDrawn="1"/>
          </p:nvSpPr>
          <p:spPr>
            <a:xfrm>
              <a:off x="-61"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00" name="Rectangle 50"/>
            <p:cNvSpPr>
              <a:spLocks noChangeArrowheads="1"/>
            </p:cNvSpPr>
            <p:nvPr userDrawn="1"/>
          </p:nvSpPr>
          <p:spPr>
            <a:xfrm>
              <a:off x="-7"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01" name="Rectangle 51"/>
            <p:cNvSpPr>
              <a:spLocks noChangeArrowheads="1"/>
            </p:cNvSpPr>
            <p:nvPr userDrawn="1"/>
          </p:nvSpPr>
          <p:spPr>
            <a:xfrm>
              <a:off x="48"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grpSp>
      <p:sp>
        <p:nvSpPr>
          <p:cNvPr id="3" name="Date Placeholder 2"/>
          <p:cNvSpPr>
            <a:spLocks noGrp="1"/>
          </p:cNvSpPr>
          <p:nvPr>
            <p:ph type="dt" sz="half" idx="10"/>
          </p:nvPr>
        </p:nvSpPr>
        <p:spPr/>
        <p:txBody>
          <a:bodyPr/>
          <a:lstStyle/>
          <a:p>
            <a:fld id="{0C782488-52CA-7940-917A-6ACC395F5895}"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graphicFrame>
        <p:nvGraphicFramePr>
          <p:cNvPr id="10" name="Table 9"/>
          <p:cNvGraphicFramePr>
            <a:graphicFrameLocks noGrp="1"/>
          </p:cNvGraphicFramePr>
          <p:nvPr userDrawn="1">
            <p:extLst>
              <p:ext uri="{D42A27DB-BD31-4B8C-83A1-F6EECF244321}">
                <p14:modId xmlns:p14="http://schemas.microsoft.com/office/powerpoint/2010/main" val="1439325433"/>
              </p:ext>
            </p:extLst>
          </p:nvPr>
        </p:nvGraphicFramePr>
        <p:xfrm>
          <a:off x="543468" y="2175020"/>
          <a:ext cx="2138400" cy="11813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370840">
                <a:tc>
                  <a:txBody>
                    <a:bodyPr/>
                    <a:lstStyle/>
                    <a:p>
                      <a:pPr marL="0" algn="l" defTabSz="914400" rtl="0" eaLnBrk="1" latinLnBrk="0" hangingPunct="1">
                        <a:lnSpc>
                          <a:spcPts val="2800"/>
                        </a:lnSpc>
                      </a:pPr>
                      <a:r>
                        <a:rPr lang="en-GB" sz="2400" kern="1200" spc="-30" baseline="0">
                          <a:solidFill>
                            <a:srgbClr val="E03A3E"/>
                          </a:solidFill>
                          <a:latin typeface="+mn-lt"/>
                          <a:ea typeface="+mn-ea"/>
                          <a:cs typeface="+mn-cs"/>
                        </a:rPr>
                        <a:t>Offices</a:t>
                      </a:r>
                    </a:p>
                  </a:txBody>
                  <a:tcPr marL="0" marR="0" marT="108000" marB="108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nSpc>
                          <a:spcPts val="1400"/>
                        </a:lnSpc>
                        <a:spcAft>
                          <a:spcPts val="300"/>
                        </a:spcAft>
                      </a:pPr>
                      <a:r>
                        <a:rPr lang="en-GB" sz="1100"/>
                        <a:t>Abu Dhabi</a:t>
                      </a:r>
                    </a:p>
                    <a:p>
                      <a:pPr>
                        <a:lnSpc>
                          <a:spcPts val="1400"/>
                        </a:lnSpc>
                        <a:spcAft>
                          <a:spcPts val="300"/>
                        </a:spcAft>
                      </a:pPr>
                      <a:r>
                        <a:rPr lang="en-GB" sz="1100"/>
                        <a:t>Dubai</a:t>
                      </a:r>
                    </a:p>
                  </a:txBody>
                  <a:tcPr marL="0" marR="0" marT="108000" marB="108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userDrawn="1">
            <p:extLst>
              <p:ext uri="{D42A27DB-BD31-4B8C-83A1-F6EECF244321}">
                <p14:modId xmlns:p14="http://schemas.microsoft.com/office/powerpoint/2010/main" val="1954386159"/>
              </p:ext>
            </p:extLst>
          </p:nvPr>
        </p:nvGraphicFramePr>
        <p:xfrm>
          <a:off x="6465850" y="2175020"/>
          <a:ext cx="2138400" cy="25063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370840">
                <a:tc>
                  <a:txBody>
                    <a:bodyPr/>
                    <a:lstStyle/>
                    <a:p>
                      <a:pPr marL="0" algn="l" defTabSz="914400" rtl="0" eaLnBrk="1" latinLnBrk="0" hangingPunct="1">
                        <a:lnSpc>
                          <a:spcPts val="2800"/>
                        </a:lnSpc>
                      </a:pPr>
                      <a:r>
                        <a:rPr lang="en-GB" sz="2400" kern="1200" spc="-30" baseline="0">
                          <a:solidFill>
                            <a:srgbClr val="E03A3E"/>
                          </a:solidFill>
                          <a:latin typeface="+mn-lt"/>
                          <a:ea typeface="+mn-ea"/>
                          <a:cs typeface="+mn-cs"/>
                        </a:rPr>
                        <a:t>Business teams</a:t>
                      </a:r>
                    </a:p>
                  </a:txBody>
                  <a:tcPr marL="0" marR="0" marT="108000" marB="108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nSpc>
                          <a:spcPts val="1300"/>
                        </a:lnSpc>
                        <a:spcBef>
                          <a:spcPts val="400"/>
                        </a:spcBef>
                        <a:spcAft>
                          <a:spcPct val="0"/>
                        </a:spcAft>
                      </a:pPr>
                      <a:r>
                        <a:rPr lang="en-GB" sz="1100"/>
                        <a:t>Africa</a:t>
                      </a:r>
                    </a:p>
                    <a:p>
                      <a:pPr>
                        <a:lnSpc>
                          <a:spcPts val="1300"/>
                        </a:lnSpc>
                        <a:spcBef>
                          <a:spcPts val="400"/>
                        </a:spcBef>
                        <a:spcAft>
                          <a:spcPct val="0"/>
                        </a:spcAft>
                      </a:pPr>
                      <a:r>
                        <a:rPr lang="en-GB" sz="1100"/>
                        <a:t>Israel</a:t>
                      </a:r>
                    </a:p>
                    <a:p>
                      <a:pPr>
                        <a:lnSpc>
                          <a:spcPts val="1200"/>
                        </a:lnSpc>
                        <a:spcBef>
                          <a:spcPts val="1500"/>
                        </a:spcBef>
                        <a:spcAft>
                          <a:spcPct val="0"/>
                        </a:spcAft>
                      </a:pPr>
                      <a:r>
                        <a:rPr lang="en-GB" sz="1000"/>
                        <a:t>In addition to our physical presence, our regional business teams bring together lawyers across the firm </a:t>
                      </a:r>
                      <a:br>
                        <a:rPr lang="en-GB" sz="1000"/>
                      </a:br>
                      <a:r>
                        <a:rPr lang="en-GB" sz="1000"/>
                        <a:t>with a depth of experience and </a:t>
                      </a:r>
                      <a:br>
                        <a:rPr lang="en-GB" sz="1000"/>
                      </a:br>
                      <a:r>
                        <a:rPr lang="en-GB" sz="1000"/>
                        <a:t>an established network of local counsel in advising clients operating or investing in specific geographic markets.</a:t>
                      </a:r>
                    </a:p>
                  </a:txBody>
                  <a:tcPr marL="0" marR="0" marT="36000" marB="108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50" name="TextBox 49"/>
          <p:cNvSpPr txBox="1"/>
          <p:nvPr userDrawn="1"/>
        </p:nvSpPr>
        <p:spPr>
          <a:xfrm>
            <a:off x="539751" y="540000"/>
            <a:ext cx="8064500" cy="8352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3600"/>
              <a:t>Where we are</a:t>
            </a:r>
          </a:p>
          <a:p>
            <a:pPr lvl="0"/>
            <a:endParaRPr lang="en-GB" sz="3600"/>
          </a:p>
        </p:txBody>
      </p:sp>
      <p:grpSp>
        <p:nvGrpSpPr>
          <p:cNvPr id="102" name="Group 101"/>
          <p:cNvGrpSpPr/>
          <p:nvPr userDrawn="1"/>
        </p:nvGrpSpPr>
        <p:grpSpPr>
          <a:xfrm>
            <a:off x="3027039" y="4323966"/>
            <a:ext cx="1122118" cy="481494"/>
            <a:chOff x="520702" y="1425886"/>
            <a:chExt cx="1122118" cy="481494"/>
          </a:xfrm>
        </p:grpSpPr>
        <p:sp>
          <p:nvSpPr>
            <p:cNvPr id="103" name="TextBox 102"/>
            <p:cNvSpPr txBox="1"/>
            <p:nvPr userDrawn="1"/>
          </p:nvSpPr>
          <p:spPr>
            <a:xfrm>
              <a:off x="700088" y="1425886"/>
              <a:ext cx="942732" cy="481493"/>
            </a:xfrm>
            <a:prstGeom prst="rect">
              <a:avLst/>
            </a:prstGeom>
            <a:noFill/>
          </p:spPr>
          <p:txBody>
            <a:bodyPr wrap="square" lIns="0" tIns="0" rIns="0" bIns="0" rtlCol="0">
              <a:noAutofit/>
            </a:bodyPr>
            <a:lstStyle/>
            <a:p>
              <a:pPr>
                <a:lnSpc>
                  <a:spcPts val="1000"/>
                </a:lnSpc>
                <a:spcBef>
                  <a:spcPts val="400"/>
                </a:spcBef>
              </a:pPr>
              <a:r>
                <a:rPr lang="en-GB" sz="800">
                  <a:solidFill>
                    <a:srgbClr val="000000"/>
                  </a:solidFill>
                </a:rPr>
                <a:t>Our offices</a:t>
              </a:r>
            </a:p>
            <a:p>
              <a:pPr>
                <a:lnSpc>
                  <a:spcPts val="1000"/>
                </a:lnSpc>
                <a:spcBef>
                  <a:spcPts val="400"/>
                </a:spcBef>
              </a:pPr>
              <a:r>
                <a:rPr lang="en-GB" sz="800">
                  <a:solidFill>
                    <a:srgbClr val="000000"/>
                  </a:solidFill>
                </a:rPr>
                <a:t>Our business teams</a:t>
              </a:r>
            </a:p>
          </p:txBody>
        </p:sp>
        <p:sp>
          <p:nvSpPr>
            <p:cNvPr id="104" name="TextBox 103"/>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1000">
                  <a:solidFill>
                    <a:srgbClr val="E03A3E"/>
                  </a:solidFill>
                </a:rPr>
                <a:t>■</a:t>
              </a:r>
            </a:p>
            <a:p>
              <a:pPr lvl="0"/>
              <a:r>
                <a:rPr lang="en-GB" sz="1000">
                  <a:solidFill>
                    <a:srgbClr val="D0D0D0"/>
                  </a:solidFill>
                </a:rPr>
                <a:t>■</a:t>
              </a:r>
              <a:endParaRPr lang="en-GB" sz="1000">
                <a:solidFill>
                  <a:srgbClr val="575756"/>
                </a:solidFill>
              </a:endParaRPr>
            </a:p>
          </p:txBody>
        </p:sp>
      </p:grpSp>
    </p:spTree>
    <p:extLst>
      <p:ext uri="{BB962C8B-B14F-4D97-AF65-F5344CB8AC3E}">
        <p14:creationId xmlns:p14="http://schemas.microsoft.com/office/powerpoint/2010/main" val="335010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S locality - Asia">
    <p:spTree>
      <p:nvGrpSpPr>
        <p:cNvPr id="1" name=""/>
        <p:cNvGrpSpPr/>
        <p:nvPr/>
      </p:nvGrpSpPr>
      <p:grpSpPr>
        <a:xfrm>
          <a:off x="0" y="0"/>
          <a:ext cx="0" cy="0"/>
          <a:chOff x="0" y="0"/>
          <a:chExt cx="0" cy="0"/>
        </a:xfrm>
      </p:grpSpPr>
      <p:grpSp>
        <p:nvGrpSpPr>
          <p:cNvPr id="110" name="Group 109"/>
          <p:cNvGrpSpPr/>
          <p:nvPr userDrawn="1"/>
        </p:nvGrpSpPr>
        <p:grpSpPr>
          <a:xfrm>
            <a:off x="3013821" y="4582364"/>
            <a:ext cx="1395991" cy="449259"/>
            <a:chOff x="520702" y="1425886"/>
            <a:chExt cx="1122118" cy="481494"/>
          </a:xfrm>
        </p:grpSpPr>
        <p:sp>
          <p:nvSpPr>
            <p:cNvPr id="111" name="TextBox 110"/>
            <p:cNvSpPr txBox="1"/>
            <p:nvPr userDrawn="1"/>
          </p:nvSpPr>
          <p:spPr>
            <a:xfrm>
              <a:off x="700088" y="1425886"/>
              <a:ext cx="942732" cy="481493"/>
            </a:xfrm>
            <a:prstGeom prst="rect">
              <a:avLst/>
            </a:prstGeom>
            <a:noFill/>
          </p:spPr>
          <p:txBody>
            <a:bodyPr wrap="square" lIns="0" tIns="0" rIns="0" bIns="0" rtlCol="0">
              <a:noAutofit/>
            </a:bodyPr>
            <a:lstStyle>
              <a:defPPr>
                <a:defRPr lang="en-US"/>
              </a:defPPr>
              <a:lvl1pPr>
                <a:lnSpc>
                  <a:spcPts val="1100"/>
                </a:lnSpc>
                <a:spcBef>
                  <a:spcPts val="300"/>
                </a:spcBef>
                <a:defRPr sz="800">
                  <a:solidFill>
                    <a:srgbClr val="000000"/>
                  </a:solidFill>
                </a:defRPr>
              </a:lvl1pPr>
            </a:lstStyle>
            <a:p>
              <a:pPr lvl="0"/>
              <a:r>
                <a:rPr lang="en-GB" sz="800"/>
                <a:t>Our offices</a:t>
              </a:r>
            </a:p>
            <a:p>
              <a:pPr lvl="0"/>
              <a:r>
                <a:rPr lang="en-GB" sz="800"/>
                <a:t>Our business teams</a:t>
              </a:r>
            </a:p>
          </p:txBody>
        </p:sp>
        <p:sp>
          <p:nvSpPr>
            <p:cNvPr id="112" name="TextBox 111"/>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a:solidFill>
                    <a:srgbClr val="E03A3E"/>
                  </a:solidFill>
                </a:rPr>
                <a:t>■</a:t>
              </a:r>
            </a:p>
            <a:p>
              <a:pPr lvl="0"/>
              <a:r>
                <a:rPr lang="en-GB" sz="900">
                  <a:solidFill>
                    <a:srgbClr val="D0D0D0"/>
                  </a:solidFill>
                </a:rPr>
                <a:t>■</a:t>
              </a:r>
              <a:endParaRPr lang="en-GB" sz="900">
                <a:solidFill>
                  <a:srgbClr val="575756"/>
                </a:solidFill>
              </a:endParaRPr>
            </a:p>
          </p:txBody>
        </p:sp>
      </p:grpSp>
      <p:grpSp>
        <p:nvGrpSpPr>
          <p:cNvPr id="113" name="Group 112"/>
          <p:cNvGrpSpPr/>
          <p:nvPr userDrawn="1"/>
        </p:nvGrpSpPr>
        <p:grpSpPr>
          <a:xfrm>
            <a:off x="2824349" y="1393577"/>
            <a:ext cx="3451881" cy="4763814"/>
            <a:chOff x="3616348" y="1193800"/>
            <a:chExt cx="2574851" cy="3553457"/>
          </a:xfrm>
        </p:grpSpPr>
        <p:pic>
          <p:nvPicPr>
            <p:cNvPr id="114" name="Picture 113"/>
            <p:cNvPicPr>
              <a:picLocks noChangeAspect="1"/>
            </p:cNvPicPr>
            <p:nvPr userDrawn="1"/>
          </p:nvPicPr>
          <p:blipFill>
            <a:blip r:embed="rId2"/>
            <a:srcRect l="28275" t="26007" r="16036" b="4903"/>
            <a:stretch>
              <a:fillRect/>
            </a:stretch>
          </p:blipFill>
          <p:spPr>
            <a:xfrm>
              <a:off x="3616348" y="1193800"/>
              <a:ext cx="2574851" cy="3553457"/>
            </a:xfrm>
            <a:prstGeom prst="rect">
              <a:avLst/>
            </a:prstGeom>
          </p:spPr>
        </p:pic>
        <p:sp>
          <p:nvSpPr>
            <p:cNvPr id="115" name="Rectangle 114"/>
            <p:cNvSpPr>
              <a:spLocks noChangeAspect="1"/>
            </p:cNvSpPr>
            <p:nvPr userDrawn="1"/>
          </p:nvSpPr>
          <p:spPr>
            <a:xfrm>
              <a:off x="4914901" y="180192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a:latin typeface="+mj-lt"/>
                  <a:ea typeface="+mj-ea"/>
                  <a:cs typeface="+mj-cs"/>
                </a:rPr>
                <a:t> </a:t>
              </a:r>
            </a:p>
          </p:txBody>
        </p:sp>
        <p:sp>
          <p:nvSpPr>
            <p:cNvPr id="116" name="Rectangle 115"/>
            <p:cNvSpPr>
              <a:spLocks noChangeAspect="1"/>
            </p:cNvSpPr>
            <p:nvPr userDrawn="1"/>
          </p:nvSpPr>
          <p:spPr>
            <a:xfrm>
              <a:off x="5126832" y="214720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a:latin typeface="+mj-lt"/>
                  <a:ea typeface="+mj-ea"/>
                  <a:cs typeface="+mj-cs"/>
                </a:rPr>
                <a:t> </a:t>
              </a:r>
            </a:p>
          </p:txBody>
        </p:sp>
        <p:sp>
          <p:nvSpPr>
            <p:cNvPr id="117" name="Rectangle 116"/>
            <p:cNvSpPr>
              <a:spLocks noChangeAspect="1"/>
            </p:cNvSpPr>
            <p:nvPr userDrawn="1"/>
          </p:nvSpPr>
          <p:spPr>
            <a:xfrm>
              <a:off x="4955663" y="243556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a:latin typeface="+mj-lt"/>
                  <a:ea typeface="+mj-ea"/>
                  <a:cs typeface="+mj-cs"/>
                </a:rPr>
                <a:t> </a:t>
              </a:r>
            </a:p>
          </p:txBody>
        </p:sp>
        <p:sp>
          <p:nvSpPr>
            <p:cNvPr id="118" name="Rectangle 117"/>
            <p:cNvSpPr>
              <a:spLocks noChangeAspect="1"/>
            </p:cNvSpPr>
            <p:nvPr userDrawn="1"/>
          </p:nvSpPr>
          <p:spPr>
            <a:xfrm>
              <a:off x="4722300" y="310946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a:latin typeface="+mj-lt"/>
                  <a:ea typeface="+mj-ea"/>
                  <a:cs typeface="+mj-cs"/>
                </a:rPr>
                <a:t> </a:t>
              </a:r>
            </a:p>
          </p:txBody>
        </p:sp>
      </p:grpSp>
      <p:grpSp>
        <p:nvGrpSpPr>
          <p:cNvPr id="119" name="Group 4"/>
          <p:cNvGrpSpPr/>
          <p:nvPr userDrawn="1"/>
        </p:nvGrpSpPr>
        <p:grpSpPr>
          <a:xfrm>
            <a:off x="6465230" y="1611210"/>
            <a:ext cx="540501" cy="540000"/>
            <a:chOff x="-911" y="1736"/>
            <a:chExt cx="1080" cy="1079"/>
          </a:xfrm>
        </p:grpSpPr>
        <p:sp>
          <p:nvSpPr>
            <p:cNvPr id="120" name="Freeform 5"/>
            <p:cNvSpPr>
              <a:spLocks noEditPoints="1"/>
            </p:cNvSpPr>
            <p:nvPr userDrawn="1"/>
          </p:nvSpPr>
          <p:spPr>
            <a:xfrm>
              <a:off x="-464" y="2069"/>
              <a:ext cx="186" cy="185"/>
            </a:xfrm>
            <a:custGeom>
              <a:avLst/>
              <a:gdLst>
                <a:gd name="T0" fmla="*/ 78 w 78"/>
                <a:gd name="T1" fmla="*/ 39 h 78"/>
                <a:gd name="T2" fmla="*/ 39 w 78"/>
                <a:gd name="T3" fmla="*/ 0 h 78"/>
                <a:gd name="T4" fmla="*/ 0 w 78"/>
                <a:gd name="T5" fmla="*/ 39 h 78"/>
                <a:gd name="T6" fmla="*/ 39 w 78"/>
                <a:gd name="T7" fmla="*/ 78 h 78"/>
                <a:gd name="T8" fmla="*/ 78 w 78"/>
                <a:gd name="T9" fmla="*/ 39 h 78"/>
                <a:gd name="T10" fmla="*/ 12 w 78"/>
                <a:gd name="T11" fmla="*/ 39 h 78"/>
                <a:gd name="T12" fmla="*/ 39 w 78"/>
                <a:gd name="T13" fmla="*/ 12 h 78"/>
                <a:gd name="T14" fmla="*/ 66 w 78"/>
                <a:gd name="T15" fmla="*/ 39 h 78"/>
                <a:gd name="T16" fmla="*/ 39 w 78"/>
                <a:gd name="T17" fmla="*/ 66 h 78"/>
                <a:gd name="T18" fmla="*/ 12 w 78"/>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78" y="39"/>
                  </a:moveTo>
                  <a:cubicBezTo>
                    <a:pt x="78" y="18"/>
                    <a:pt x="61" y="0"/>
                    <a:pt x="39" y="0"/>
                  </a:cubicBezTo>
                  <a:cubicBezTo>
                    <a:pt x="17" y="0"/>
                    <a:pt x="0" y="18"/>
                    <a:pt x="0" y="39"/>
                  </a:cubicBezTo>
                  <a:cubicBezTo>
                    <a:pt x="0" y="61"/>
                    <a:pt x="17" y="78"/>
                    <a:pt x="39" y="78"/>
                  </a:cubicBezTo>
                  <a:cubicBezTo>
                    <a:pt x="61" y="78"/>
                    <a:pt x="78" y="61"/>
                    <a:pt x="78" y="39"/>
                  </a:cubicBezTo>
                  <a:close/>
                  <a:moveTo>
                    <a:pt x="12" y="39"/>
                  </a:moveTo>
                  <a:cubicBezTo>
                    <a:pt x="12" y="24"/>
                    <a:pt x="24" y="12"/>
                    <a:pt x="39" y="12"/>
                  </a:cubicBezTo>
                  <a:cubicBezTo>
                    <a:pt x="54" y="12"/>
                    <a:pt x="66" y="24"/>
                    <a:pt x="66" y="39"/>
                  </a:cubicBezTo>
                  <a:cubicBezTo>
                    <a:pt x="66" y="54"/>
                    <a:pt x="54" y="66"/>
                    <a:pt x="39" y="66"/>
                  </a:cubicBezTo>
                  <a:cubicBezTo>
                    <a:pt x="24" y="66"/>
                    <a:pt x="12" y="54"/>
                    <a:pt x="12" y="39"/>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21" name="Freeform 6"/>
            <p:cNvSpPr>
              <a:spLocks noEditPoints="1"/>
            </p:cNvSpPr>
            <p:nvPr userDrawn="1"/>
          </p:nvSpPr>
          <p:spPr>
            <a:xfrm>
              <a:off x="-578" y="1948"/>
              <a:ext cx="414" cy="649"/>
            </a:xfrm>
            <a:custGeom>
              <a:avLst/>
              <a:gdLst>
                <a:gd name="T0" fmla="*/ 128 w 174"/>
                <a:gd name="T1" fmla="*/ 191 h 273"/>
                <a:gd name="T2" fmla="*/ 174 w 174"/>
                <a:gd name="T3" fmla="*/ 88 h 273"/>
                <a:gd name="T4" fmla="*/ 87 w 174"/>
                <a:gd name="T5" fmla="*/ 0 h 273"/>
                <a:gd name="T6" fmla="*/ 0 w 174"/>
                <a:gd name="T7" fmla="*/ 88 h 273"/>
                <a:gd name="T8" fmla="*/ 46 w 174"/>
                <a:gd name="T9" fmla="*/ 191 h 273"/>
                <a:gd name="T10" fmla="*/ 3 w 174"/>
                <a:gd name="T11" fmla="*/ 229 h 273"/>
                <a:gd name="T12" fmla="*/ 87 w 174"/>
                <a:gd name="T13" fmla="*/ 273 h 273"/>
                <a:gd name="T14" fmla="*/ 171 w 174"/>
                <a:gd name="T15" fmla="*/ 229 h 273"/>
                <a:gd name="T16" fmla="*/ 128 w 174"/>
                <a:gd name="T17" fmla="*/ 191 h 273"/>
                <a:gd name="T18" fmla="*/ 87 w 174"/>
                <a:gd name="T19" fmla="*/ 12 h 273"/>
                <a:gd name="T20" fmla="*/ 162 w 174"/>
                <a:gd name="T21" fmla="*/ 88 h 273"/>
                <a:gd name="T22" fmla="*/ 87 w 174"/>
                <a:gd name="T23" fmla="*/ 222 h 273"/>
                <a:gd name="T24" fmla="*/ 12 w 174"/>
                <a:gd name="T25" fmla="*/ 88 h 273"/>
                <a:gd name="T26" fmla="*/ 87 w 174"/>
                <a:gd name="T27" fmla="*/ 12 h 273"/>
                <a:gd name="T28" fmla="*/ 87 w 174"/>
                <a:gd name="T29" fmla="*/ 261 h 273"/>
                <a:gd name="T30" fmla="*/ 15 w 174"/>
                <a:gd name="T31" fmla="*/ 229 h 273"/>
                <a:gd name="T32" fmla="*/ 54 w 174"/>
                <a:gd name="T33" fmla="*/ 202 h 273"/>
                <a:gd name="T34" fmla="*/ 83 w 174"/>
                <a:gd name="T35" fmla="*/ 235 h 273"/>
                <a:gd name="T36" fmla="*/ 87 w 174"/>
                <a:gd name="T37" fmla="*/ 239 h 273"/>
                <a:gd name="T38" fmla="*/ 91 w 174"/>
                <a:gd name="T39" fmla="*/ 235 h 273"/>
                <a:gd name="T40" fmla="*/ 120 w 174"/>
                <a:gd name="T41" fmla="*/ 202 h 273"/>
                <a:gd name="T42" fmla="*/ 159 w 174"/>
                <a:gd name="T43" fmla="*/ 229 h 273"/>
                <a:gd name="T44" fmla="*/ 87 w 174"/>
                <a:gd name="T45" fmla="*/ 26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73">
                  <a:moveTo>
                    <a:pt x="128" y="191"/>
                  </a:moveTo>
                  <a:cubicBezTo>
                    <a:pt x="150" y="161"/>
                    <a:pt x="174" y="121"/>
                    <a:pt x="174" y="88"/>
                  </a:cubicBezTo>
                  <a:cubicBezTo>
                    <a:pt x="174" y="39"/>
                    <a:pt x="135" y="0"/>
                    <a:pt x="87" y="0"/>
                  </a:cubicBezTo>
                  <a:cubicBezTo>
                    <a:pt x="39" y="0"/>
                    <a:pt x="0" y="39"/>
                    <a:pt x="0" y="88"/>
                  </a:cubicBezTo>
                  <a:cubicBezTo>
                    <a:pt x="0" y="122"/>
                    <a:pt x="24" y="162"/>
                    <a:pt x="46" y="191"/>
                  </a:cubicBezTo>
                  <a:cubicBezTo>
                    <a:pt x="19" y="199"/>
                    <a:pt x="3" y="213"/>
                    <a:pt x="3" y="229"/>
                  </a:cubicBezTo>
                  <a:cubicBezTo>
                    <a:pt x="3" y="254"/>
                    <a:pt x="40" y="273"/>
                    <a:pt x="87" y="273"/>
                  </a:cubicBezTo>
                  <a:cubicBezTo>
                    <a:pt x="134" y="273"/>
                    <a:pt x="171" y="254"/>
                    <a:pt x="171" y="229"/>
                  </a:cubicBezTo>
                  <a:cubicBezTo>
                    <a:pt x="171" y="213"/>
                    <a:pt x="155" y="199"/>
                    <a:pt x="128" y="191"/>
                  </a:cubicBezTo>
                  <a:close/>
                  <a:moveTo>
                    <a:pt x="87" y="12"/>
                  </a:moveTo>
                  <a:cubicBezTo>
                    <a:pt x="128" y="12"/>
                    <a:pt x="162" y="46"/>
                    <a:pt x="162" y="88"/>
                  </a:cubicBezTo>
                  <a:cubicBezTo>
                    <a:pt x="162" y="135"/>
                    <a:pt x="103" y="204"/>
                    <a:pt x="87" y="222"/>
                  </a:cubicBezTo>
                  <a:cubicBezTo>
                    <a:pt x="70" y="204"/>
                    <a:pt x="12" y="137"/>
                    <a:pt x="12" y="88"/>
                  </a:cubicBezTo>
                  <a:cubicBezTo>
                    <a:pt x="12" y="46"/>
                    <a:pt x="45" y="12"/>
                    <a:pt x="87" y="12"/>
                  </a:cubicBezTo>
                  <a:close/>
                  <a:moveTo>
                    <a:pt x="87" y="261"/>
                  </a:moveTo>
                  <a:cubicBezTo>
                    <a:pt x="45" y="261"/>
                    <a:pt x="15" y="244"/>
                    <a:pt x="15" y="229"/>
                  </a:cubicBezTo>
                  <a:cubicBezTo>
                    <a:pt x="15" y="218"/>
                    <a:pt x="31" y="207"/>
                    <a:pt x="54" y="202"/>
                  </a:cubicBezTo>
                  <a:cubicBezTo>
                    <a:pt x="69" y="221"/>
                    <a:pt x="81" y="234"/>
                    <a:pt x="83" y="235"/>
                  </a:cubicBezTo>
                  <a:cubicBezTo>
                    <a:pt x="87" y="239"/>
                    <a:pt x="87" y="239"/>
                    <a:pt x="87" y="239"/>
                  </a:cubicBezTo>
                  <a:cubicBezTo>
                    <a:pt x="91" y="235"/>
                    <a:pt x="91" y="235"/>
                    <a:pt x="91" y="235"/>
                  </a:cubicBezTo>
                  <a:cubicBezTo>
                    <a:pt x="93" y="234"/>
                    <a:pt x="105" y="221"/>
                    <a:pt x="120" y="202"/>
                  </a:cubicBezTo>
                  <a:cubicBezTo>
                    <a:pt x="143" y="207"/>
                    <a:pt x="159" y="218"/>
                    <a:pt x="159" y="229"/>
                  </a:cubicBezTo>
                  <a:cubicBezTo>
                    <a:pt x="159" y="244"/>
                    <a:pt x="129" y="261"/>
                    <a:pt x="87" y="261"/>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22" name="Freeform 7"/>
            <p:cNvSpPr>
              <a:spLocks noEditPoints="1"/>
            </p:cNvSpPr>
            <p:nvPr userDrawn="1"/>
          </p:nvSpPr>
          <p:spPr>
            <a:xfrm>
              <a:off x="-911" y="1736"/>
              <a:ext cx="1080" cy="1079"/>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453">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grpSp>
      <p:grpSp>
        <p:nvGrpSpPr>
          <p:cNvPr id="123" name="Group 10"/>
          <p:cNvGrpSpPr/>
          <p:nvPr userDrawn="1"/>
        </p:nvGrpSpPr>
        <p:grpSpPr>
          <a:xfrm>
            <a:off x="539750" y="1602104"/>
            <a:ext cx="540000" cy="540000"/>
            <a:chOff x="-732" y="451"/>
            <a:chExt cx="1080" cy="1080"/>
          </a:xfrm>
        </p:grpSpPr>
        <p:sp>
          <p:nvSpPr>
            <p:cNvPr id="124" name="Freeform 52"/>
            <p:cNvSpPr>
              <a:spLocks noEditPoints="1"/>
            </p:cNvSpPr>
            <p:nvPr userDrawn="1"/>
          </p:nvSpPr>
          <p:spPr>
            <a:xfrm>
              <a:off x="-494" y="698"/>
              <a:ext cx="644" cy="550"/>
            </a:xfrm>
            <a:custGeom>
              <a:avLst/>
              <a:gdLst>
                <a:gd name="T0" fmla="*/ 335 w 644"/>
                <a:gd name="T1" fmla="*/ 146 h 550"/>
                <a:gd name="T2" fmla="*/ 335 w 644"/>
                <a:gd name="T3" fmla="*/ 15 h 550"/>
                <a:gd name="T4" fmla="*/ 319 w 644"/>
                <a:gd name="T5" fmla="*/ 0 h 550"/>
                <a:gd name="T6" fmla="*/ 10 w 644"/>
                <a:gd name="T7" fmla="*/ 72 h 550"/>
                <a:gd name="T8" fmla="*/ 0 w 644"/>
                <a:gd name="T9" fmla="*/ 86 h 550"/>
                <a:gd name="T10" fmla="*/ 0 w 644"/>
                <a:gd name="T11" fmla="*/ 536 h 550"/>
                <a:gd name="T12" fmla="*/ 14 w 644"/>
                <a:gd name="T13" fmla="*/ 550 h 550"/>
                <a:gd name="T14" fmla="*/ 321 w 644"/>
                <a:gd name="T15" fmla="*/ 550 h 550"/>
                <a:gd name="T16" fmla="*/ 630 w 644"/>
                <a:gd name="T17" fmla="*/ 550 h 550"/>
                <a:gd name="T18" fmla="*/ 644 w 644"/>
                <a:gd name="T19" fmla="*/ 536 h 550"/>
                <a:gd name="T20" fmla="*/ 644 w 644"/>
                <a:gd name="T21" fmla="*/ 231 h 550"/>
                <a:gd name="T22" fmla="*/ 632 w 644"/>
                <a:gd name="T23" fmla="*/ 217 h 550"/>
                <a:gd name="T24" fmla="*/ 335 w 644"/>
                <a:gd name="T25" fmla="*/ 146 h 550"/>
                <a:gd name="T26" fmla="*/ 29 w 644"/>
                <a:gd name="T27" fmla="*/ 98 h 550"/>
                <a:gd name="T28" fmla="*/ 307 w 644"/>
                <a:gd name="T29" fmla="*/ 31 h 550"/>
                <a:gd name="T30" fmla="*/ 307 w 644"/>
                <a:gd name="T31" fmla="*/ 157 h 550"/>
                <a:gd name="T32" fmla="*/ 307 w 644"/>
                <a:gd name="T33" fmla="*/ 522 h 550"/>
                <a:gd name="T34" fmla="*/ 29 w 644"/>
                <a:gd name="T35" fmla="*/ 522 h 550"/>
                <a:gd name="T36" fmla="*/ 29 w 644"/>
                <a:gd name="T37" fmla="*/ 98 h 550"/>
                <a:gd name="T38" fmla="*/ 616 w 644"/>
                <a:gd name="T39" fmla="*/ 522 h 550"/>
                <a:gd name="T40" fmla="*/ 335 w 644"/>
                <a:gd name="T41" fmla="*/ 522 h 550"/>
                <a:gd name="T42" fmla="*/ 335 w 644"/>
                <a:gd name="T43" fmla="*/ 176 h 550"/>
                <a:gd name="T44" fmla="*/ 616 w 644"/>
                <a:gd name="T45" fmla="*/ 241 h 550"/>
                <a:gd name="T46" fmla="*/ 616 w 644"/>
                <a:gd name="T47" fmla="*/ 52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4" h="550">
                  <a:moveTo>
                    <a:pt x="335" y="146"/>
                  </a:moveTo>
                  <a:lnTo>
                    <a:pt x="335" y="15"/>
                  </a:lnTo>
                  <a:lnTo>
                    <a:pt x="319" y="0"/>
                  </a:lnTo>
                  <a:lnTo>
                    <a:pt x="10" y="72"/>
                  </a:lnTo>
                  <a:lnTo>
                    <a:pt x="0" y="86"/>
                  </a:lnTo>
                  <a:lnTo>
                    <a:pt x="0" y="536"/>
                  </a:lnTo>
                  <a:lnTo>
                    <a:pt x="14" y="550"/>
                  </a:lnTo>
                  <a:lnTo>
                    <a:pt x="321" y="550"/>
                  </a:lnTo>
                  <a:lnTo>
                    <a:pt x="630" y="550"/>
                  </a:lnTo>
                  <a:lnTo>
                    <a:pt x="644" y="536"/>
                  </a:lnTo>
                  <a:lnTo>
                    <a:pt x="644" y="231"/>
                  </a:lnTo>
                  <a:lnTo>
                    <a:pt x="632" y="217"/>
                  </a:lnTo>
                  <a:lnTo>
                    <a:pt x="335" y="146"/>
                  </a:lnTo>
                  <a:close/>
                  <a:moveTo>
                    <a:pt x="29" y="98"/>
                  </a:moveTo>
                  <a:lnTo>
                    <a:pt x="307" y="31"/>
                  </a:lnTo>
                  <a:lnTo>
                    <a:pt x="307" y="157"/>
                  </a:lnTo>
                  <a:lnTo>
                    <a:pt x="307" y="522"/>
                  </a:lnTo>
                  <a:lnTo>
                    <a:pt x="29" y="522"/>
                  </a:lnTo>
                  <a:lnTo>
                    <a:pt x="29" y="98"/>
                  </a:lnTo>
                  <a:close/>
                  <a:moveTo>
                    <a:pt x="616" y="522"/>
                  </a:moveTo>
                  <a:lnTo>
                    <a:pt x="335" y="522"/>
                  </a:lnTo>
                  <a:lnTo>
                    <a:pt x="335" y="176"/>
                  </a:lnTo>
                  <a:lnTo>
                    <a:pt x="616" y="241"/>
                  </a:lnTo>
                  <a:lnTo>
                    <a:pt x="616" y="522"/>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25" name="Freeform 11"/>
            <p:cNvSpPr>
              <a:spLocks noEditPoints="1"/>
            </p:cNvSpPr>
            <p:nvPr userDrawn="1"/>
          </p:nvSpPr>
          <p:spPr>
            <a:xfrm>
              <a:off x="-732" y="451"/>
              <a:ext cx="1080" cy="1080"/>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453">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26" name="Rectangle 12"/>
            <p:cNvSpPr>
              <a:spLocks noChangeArrowheads="1"/>
            </p:cNvSpPr>
            <p:nvPr userDrawn="1"/>
          </p:nvSpPr>
          <p:spPr>
            <a:xfrm>
              <a:off x="-420"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27" name="Rectangle 13"/>
            <p:cNvSpPr>
              <a:spLocks noChangeArrowheads="1"/>
            </p:cNvSpPr>
            <p:nvPr userDrawn="1"/>
          </p:nvSpPr>
          <p:spPr>
            <a:xfrm>
              <a:off x="-365"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28" name="Rectangle 14"/>
            <p:cNvSpPr>
              <a:spLocks noChangeArrowheads="1"/>
            </p:cNvSpPr>
            <p:nvPr userDrawn="1"/>
          </p:nvSpPr>
          <p:spPr>
            <a:xfrm>
              <a:off x="-313" y="815"/>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29" name="Rectangle 15"/>
            <p:cNvSpPr>
              <a:spLocks noChangeArrowheads="1"/>
            </p:cNvSpPr>
            <p:nvPr userDrawn="1"/>
          </p:nvSpPr>
          <p:spPr>
            <a:xfrm>
              <a:off x="-259" y="815"/>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0" name="Rectangle 16"/>
            <p:cNvSpPr>
              <a:spLocks noChangeArrowheads="1"/>
            </p:cNvSpPr>
            <p:nvPr userDrawn="1"/>
          </p:nvSpPr>
          <p:spPr>
            <a:xfrm>
              <a:off x="-420"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1" name="Rectangle 17"/>
            <p:cNvSpPr>
              <a:spLocks noChangeArrowheads="1"/>
            </p:cNvSpPr>
            <p:nvPr userDrawn="1"/>
          </p:nvSpPr>
          <p:spPr>
            <a:xfrm>
              <a:off x="-365"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2" name="Rectangle 18"/>
            <p:cNvSpPr>
              <a:spLocks noChangeArrowheads="1"/>
            </p:cNvSpPr>
            <p:nvPr userDrawn="1"/>
          </p:nvSpPr>
          <p:spPr>
            <a:xfrm>
              <a:off x="-313" y="884"/>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3" name="Rectangle 19"/>
            <p:cNvSpPr>
              <a:spLocks noChangeArrowheads="1"/>
            </p:cNvSpPr>
            <p:nvPr userDrawn="1"/>
          </p:nvSpPr>
          <p:spPr>
            <a:xfrm>
              <a:off x="-259" y="884"/>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4" name="Rectangle 20"/>
            <p:cNvSpPr>
              <a:spLocks noChangeArrowheads="1"/>
            </p:cNvSpPr>
            <p:nvPr userDrawn="1"/>
          </p:nvSpPr>
          <p:spPr>
            <a:xfrm>
              <a:off x="-420"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5" name="Rectangle 21"/>
            <p:cNvSpPr>
              <a:spLocks noChangeArrowheads="1"/>
            </p:cNvSpPr>
            <p:nvPr userDrawn="1"/>
          </p:nvSpPr>
          <p:spPr>
            <a:xfrm>
              <a:off x="-365"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6" name="Rectangle 22"/>
            <p:cNvSpPr>
              <a:spLocks noChangeArrowheads="1"/>
            </p:cNvSpPr>
            <p:nvPr userDrawn="1"/>
          </p:nvSpPr>
          <p:spPr>
            <a:xfrm>
              <a:off x="-313"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7" name="Rectangle 23"/>
            <p:cNvSpPr>
              <a:spLocks noChangeArrowheads="1"/>
            </p:cNvSpPr>
            <p:nvPr userDrawn="1"/>
          </p:nvSpPr>
          <p:spPr>
            <a:xfrm>
              <a:off x="-259"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8" name="Rectangle 24"/>
            <p:cNvSpPr>
              <a:spLocks noChangeArrowheads="1"/>
            </p:cNvSpPr>
            <p:nvPr userDrawn="1"/>
          </p:nvSpPr>
          <p:spPr>
            <a:xfrm>
              <a:off x="-420"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39" name="Rectangle 25"/>
            <p:cNvSpPr>
              <a:spLocks noChangeArrowheads="1"/>
            </p:cNvSpPr>
            <p:nvPr userDrawn="1"/>
          </p:nvSpPr>
          <p:spPr>
            <a:xfrm>
              <a:off x="-365"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0" name="Rectangle 26"/>
            <p:cNvSpPr>
              <a:spLocks noChangeArrowheads="1"/>
            </p:cNvSpPr>
            <p:nvPr userDrawn="1"/>
          </p:nvSpPr>
          <p:spPr>
            <a:xfrm>
              <a:off x="-313"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1" name="Rectangle 27"/>
            <p:cNvSpPr>
              <a:spLocks noChangeArrowheads="1"/>
            </p:cNvSpPr>
            <p:nvPr userDrawn="1"/>
          </p:nvSpPr>
          <p:spPr>
            <a:xfrm>
              <a:off x="-259"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2" name="Rectangle 28"/>
            <p:cNvSpPr>
              <a:spLocks noChangeArrowheads="1"/>
            </p:cNvSpPr>
            <p:nvPr userDrawn="1"/>
          </p:nvSpPr>
          <p:spPr>
            <a:xfrm>
              <a:off x="-420"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3" name="Rectangle 29"/>
            <p:cNvSpPr>
              <a:spLocks noChangeArrowheads="1"/>
            </p:cNvSpPr>
            <p:nvPr userDrawn="1"/>
          </p:nvSpPr>
          <p:spPr>
            <a:xfrm>
              <a:off x="-365"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4" name="Rectangle 30"/>
            <p:cNvSpPr>
              <a:spLocks noChangeArrowheads="1"/>
            </p:cNvSpPr>
            <p:nvPr userDrawn="1"/>
          </p:nvSpPr>
          <p:spPr>
            <a:xfrm>
              <a:off x="-313"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5" name="Rectangle 31"/>
            <p:cNvSpPr>
              <a:spLocks noChangeArrowheads="1"/>
            </p:cNvSpPr>
            <p:nvPr userDrawn="1"/>
          </p:nvSpPr>
          <p:spPr>
            <a:xfrm>
              <a:off x="-259"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6" name="Rectangle 32"/>
            <p:cNvSpPr>
              <a:spLocks noChangeArrowheads="1"/>
            </p:cNvSpPr>
            <p:nvPr userDrawn="1"/>
          </p:nvSpPr>
          <p:spPr>
            <a:xfrm>
              <a:off x="-420"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7" name="Rectangle 33"/>
            <p:cNvSpPr>
              <a:spLocks noChangeArrowheads="1"/>
            </p:cNvSpPr>
            <p:nvPr userDrawn="1"/>
          </p:nvSpPr>
          <p:spPr>
            <a:xfrm>
              <a:off x="-365"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8" name="Rectangle 34"/>
            <p:cNvSpPr>
              <a:spLocks noChangeArrowheads="1"/>
            </p:cNvSpPr>
            <p:nvPr userDrawn="1"/>
          </p:nvSpPr>
          <p:spPr>
            <a:xfrm>
              <a:off x="-313"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49" name="Rectangle 35"/>
            <p:cNvSpPr>
              <a:spLocks noChangeArrowheads="1"/>
            </p:cNvSpPr>
            <p:nvPr userDrawn="1"/>
          </p:nvSpPr>
          <p:spPr>
            <a:xfrm>
              <a:off x="-259"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0" name="Rectangle 36"/>
            <p:cNvSpPr>
              <a:spLocks noChangeArrowheads="1"/>
            </p:cNvSpPr>
            <p:nvPr userDrawn="1"/>
          </p:nvSpPr>
          <p:spPr>
            <a:xfrm>
              <a:off x="-114"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1" name="Rectangle 37"/>
            <p:cNvSpPr>
              <a:spLocks noChangeArrowheads="1"/>
            </p:cNvSpPr>
            <p:nvPr userDrawn="1"/>
          </p:nvSpPr>
          <p:spPr>
            <a:xfrm>
              <a:off x="-61"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2" name="Rectangle 38"/>
            <p:cNvSpPr>
              <a:spLocks noChangeArrowheads="1"/>
            </p:cNvSpPr>
            <p:nvPr userDrawn="1"/>
          </p:nvSpPr>
          <p:spPr>
            <a:xfrm>
              <a:off x="-7"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3" name="Rectangle 39"/>
            <p:cNvSpPr>
              <a:spLocks noChangeArrowheads="1"/>
            </p:cNvSpPr>
            <p:nvPr userDrawn="1"/>
          </p:nvSpPr>
          <p:spPr>
            <a:xfrm>
              <a:off x="48"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4" name="Rectangle 40"/>
            <p:cNvSpPr>
              <a:spLocks noChangeArrowheads="1"/>
            </p:cNvSpPr>
            <p:nvPr userDrawn="1"/>
          </p:nvSpPr>
          <p:spPr>
            <a:xfrm>
              <a:off x="-114"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5" name="Rectangle 41"/>
            <p:cNvSpPr>
              <a:spLocks noChangeArrowheads="1"/>
            </p:cNvSpPr>
            <p:nvPr userDrawn="1"/>
          </p:nvSpPr>
          <p:spPr>
            <a:xfrm>
              <a:off x="-61"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6" name="Rectangle 42"/>
            <p:cNvSpPr>
              <a:spLocks noChangeArrowheads="1"/>
            </p:cNvSpPr>
            <p:nvPr userDrawn="1"/>
          </p:nvSpPr>
          <p:spPr>
            <a:xfrm>
              <a:off x="-7"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7" name="Rectangle 43"/>
            <p:cNvSpPr>
              <a:spLocks noChangeArrowheads="1"/>
            </p:cNvSpPr>
            <p:nvPr userDrawn="1"/>
          </p:nvSpPr>
          <p:spPr>
            <a:xfrm>
              <a:off x="48"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8" name="Rectangle 44"/>
            <p:cNvSpPr>
              <a:spLocks noChangeArrowheads="1"/>
            </p:cNvSpPr>
            <p:nvPr userDrawn="1"/>
          </p:nvSpPr>
          <p:spPr>
            <a:xfrm>
              <a:off x="-114"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59" name="Rectangle 45"/>
            <p:cNvSpPr>
              <a:spLocks noChangeArrowheads="1"/>
            </p:cNvSpPr>
            <p:nvPr userDrawn="1"/>
          </p:nvSpPr>
          <p:spPr>
            <a:xfrm>
              <a:off x="-61"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0" name="Rectangle 46"/>
            <p:cNvSpPr>
              <a:spLocks noChangeArrowheads="1"/>
            </p:cNvSpPr>
            <p:nvPr userDrawn="1"/>
          </p:nvSpPr>
          <p:spPr>
            <a:xfrm>
              <a:off x="-7"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1" name="Rectangle 47"/>
            <p:cNvSpPr>
              <a:spLocks noChangeArrowheads="1"/>
            </p:cNvSpPr>
            <p:nvPr userDrawn="1"/>
          </p:nvSpPr>
          <p:spPr>
            <a:xfrm>
              <a:off x="48"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2" name="Rectangle 48"/>
            <p:cNvSpPr>
              <a:spLocks noChangeArrowheads="1"/>
            </p:cNvSpPr>
            <p:nvPr userDrawn="1"/>
          </p:nvSpPr>
          <p:spPr>
            <a:xfrm>
              <a:off x="-114"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3" name="Rectangle 49"/>
            <p:cNvSpPr>
              <a:spLocks noChangeArrowheads="1"/>
            </p:cNvSpPr>
            <p:nvPr userDrawn="1"/>
          </p:nvSpPr>
          <p:spPr>
            <a:xfrm>
              <a:off x="-61"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4" name="Rectangle 50"/>
            <p:cNvSpPr>
              <a:spLocks noChangeArrowheads="1"/>
            </p:cNvSpPr>
            <p:nvPr userDrawn="1"/>
          </p:nvSpPr>
          <p:spPr>
            <a:xfrm>
              <a:off x="-7"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sp>
          <p:nvSpPr>
            <p:cNvPr id="165" name="Rectangle 51"/>
            <p:cNvSpPr>
              <a:spLocks noChangeArrowheads="1"/>
            </p:cNvSpPr>
            <p:nvPr userDrawn="1"/>
          </p:nvSpPr>
          <p:spPr>
            <a:xfrm>
              <a:off x="48"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800"/>
            </a:p>
          </p:txBody>
        </p:sp>
      </p:grpSp>
      <p:graphicFrame>
        <p:nvGraphicFramePr>
          <p:cNvPr id="169" name="Table 168"/>
          <p:cNvGraphicFramePr>
            <a:graphicFrameLocks noGrp="1"/>
          </p:cNvGraphicFramePr>
          <p:nvPr userDrawn="1">
            <p:extLst>
              <p:ext uri="{D42A27DB-BD31-4B8C-83A1-F6EECF244321}">
                <p14:modId xmlns:p14="http://schemas.microsoft.com/office/powerpoint/2010/main" val="2477229213"/>
              </p:ext>
            </p:extLst>
          </p:nvPr>
        </p:nvGraphicFramePr>
        <p:xfrm>
          <a:off x="543468" y="2175020"/>
          <a:ext cx="2138400" cy="16131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370840">
                <a:tc>
                  <a:txBody>
                    <a:bodyPr/>
                    <a:lstStyle/>
                    <a:p>
                      <a:pPr marL="0" algn="l" defTabSz="914400" rtl="0" eaLnBrk="1" latinLnBrk="0" hangingPunct="1">
                        <a:lnSpc>
                          <a:spcPts val="2800"/>
                        </a:lnSpc>
                      </a:pPr>
                      <a:r>
                        <a:rPr lang="en-GB" sz="2400" kern="1200" spc="-30" baseline="0">
                          <a:solidFill>
                            <a:srgbClr val="E03A3E"/>
                          </a:solidFill>
                          <a:latin typeface="+mn-lt"/>
                          <a:ea typeface="+mn-ea"/>
                          <a:cs typeface="+mn-cs"/>
                        </a:rPr>
                        <a:t>Offices</a:t>
                      </a:r>
                    </a:p>
                  </a:txBody>
                  <a:tcPr marL="0" marR="0" marT="108000" marB="108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nSpc>
                          <a:spcPts val="1400"/>
                        </a:lnSpc>
                        <a:spcAft>
                          <a:spcPts val="300"/>
                        </a:spcAft>
                      </a:pPr>
                      <a:r>
                        <a:rPr lang="en-GB" sz="1100"/>
                        <a:t>Beijing</a:t>
                      </a:r>
                    </a:p>
                    <a:p>
                      <a:pPr>
                        <a:lnSpc>
                          <a:spcPts val="1400"/>
                        </a:lnSpc>
                        <a:spcAft>
                          <a:spcPts val="300"/>
                        </a:spcAft>
                      </a:pPr>
                      <a:r>
                        <a:rPr lang="en-GB" sz="1100"/>
                        <a:t>Hong Kong</a:t>
                      </a:r>
                    </a:p>
                    <a:p>
                      <a:pPr>
                        <a:lnSpc>
                          <a:spcPts val="1400"/>
                        </a:lnSpc>
                        <a:spcAft>
                          <a:spcPts val="300"/>
                        </a:spcAft>
                      </a:pPr>
                      <a:r>
                        <a:rPr lang="en-GB" sz="1100"/>
                        <a:t>Shanghai</a:t>
                      </a:r>
                    </a:p>
                    <a:p>
                      <a:pPr>
                        <a:lnSpc>
                          <a:spcPts val="1400"/>
                        </a:lnSpc>
                        <a:spcAft>
                          <a:spcPts val="300"/>
                        </a:spcAft>
                      </a:pPr>
                      <a:r>
                        <a:rPr lang="en-GB" sz="1100"/>
                        <a:t>Singapore</a:t>
                      </a:r>
                      <a:endParaRPr lang="en-GB" sz="1100" kern="1200">
                        <a:solidFill>
                          <a:schemeClr val="tx1"/>
                        </a:solidFill>
                        <a:latin typeface="+mn-lt"/>
                        <a:ea typeface="+mn-ea"/>
                        <a:cs typeface="+mn-cs"/>
                      </a:endParaRPr>
                    </a:p>
                  </a:txBody>
                  <a:tcPr marL="0" marR="0" marT="108000" marB="108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70" name="Table 169"/>
          <p:cNvGraphicFramePr>
            <a:graphicFrameLocks noGrp="1"/>
          </p:cNvGraphicFramePr>
          <p:nvPr userDrawn="1">
            <p:extLst>
              <p:ext uri="{D42A27DB-BD31-4B8C-83A1-F6EECF244321}">
                <p14:modId xmlns:p14="http://schemas.microsoft.com/office/powerpoint/2010/main" val="1678490779"/>
              </p:ext>
            </p:extLst>
          </p:nvPr>
        </p:nvGraphicFramePr>
        <p:xfrm>
          <a:off x="6465850" y="2175020"/>
          <a:ext cx="2138400" cy="31540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370840">
                <a:tc>
                  <a:txBody>
                    <a:bodyPr/>
                    <a:lstStyle/>
                    <a:p>
                      <a:pPr marL="0" algn="l" defTabSz="914400" rtl="0" eaLnBrk="1" latinLnBrk="0" hangingPunct="1">
                        <a:lnSpc>
                          <a:spcPts val="2800"/>
                        </a:lnSpc>
                      </a:pPr>
                      <a:r>
                        <a:rPr lang="en-GB" sz="2400" kern="1200" spc="-30" baseline="0">
                          <a:solidFill>
                            <a:srgbClr val="E03A3E"/>
                          </a:solidFill>
                          <a:latin typeface="+mn-lt"/>
                          <a:ea typeface="+mn-ea"/>
                          <a:cs typeface="+mn-cs"/>
                        </a:rPr>
                        <a:t>Business teams</a:t>
                      </a:r>
                    </a:p>
                  </a:txBody>
                  <a:tcPr marL="0" marR="0" marT="108000" marB="108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nSpc>
                          <a:spcPts val="1300"/>
                        </a:lnSpc>
                        <a:spcBef>
                          <a:spcPts val="400"/>
                        </a:spcBef>
                        <a:spcAft>
                          <a:spcPct val="0"/>
                        </a:spcAft>
                      </a:pPr>
                      <a:r>
                        <a:rPr lang="en-GB" sz="1100"/>
                        <a:t>Australia</a:t>
                      </a:r>
                    </a:p>
                    <a:p>
                      <a:pPr>
                        <a:lnSpc>
                          <a:spcPts val="1300"/>
                        </a:lnSpc>
                        <a:spcBef>
                          <a:spcPts val="400"/>
                        </a:spcBef>
                        <a:spcAft>
                          <a:spcPct val="0"/>
                        </a:spcAft>
                      </a:pPr>
                      <a:r>
                        <a:rPr lang="en-GB" sz="1100"/>
                        <a:t>Indonesia</a:t>
                      </a:r>
                    </a:p>
                    <a:p>
                      <a:pPr marL="0" marR="0" lvl="0" indent="0" algn="l" defTabSz="914400" rtl="0" eaLnBrk="1" fontAlgn="auto" latinLnBrk="0" hangingPunct="1">
                        <a:lnSpc>
                          <a:spcPts val="1300"/>
                        </a:lnSpc>
                        <a:spcBef>
                          <a:spcPts val="400"/>
                        </a:spcBef>
                        <a:spcAft>
                          <a:spcPct val="0"/>
                        </a:spcAft>
                        <a:buClrTx/>
                        <a:buSzTx/>
                        <a:buFontTx/>
                        <a:buNone/>
                        <a:defRPr/>
                      </a:pPr>
                      <a:r>
                        <a:rPr lang="en-GB" sz="1100"/>
                        <a:t>India</a:t>
                      </a:r>
                    </a:p>
                    <a:p>
                      <a:pPr>
                        <a:lnSpc>
                          <a:spcPts val="1300"/>
                        </a:lnSpc>
                        <a:spcBef>
                          <a:spcPts val="400"/>
                        </a:spcBef>
                        <a:spcAft>
                          <a:spcPct val="0"/>
                        </a:spcAft>
                      </a:pPr>
                      <a:r>
                        <a:rPr lang="en-GB" sz="1100"/>
                        <a:t>Japan</a:t>
                      </a:r>
                    </a:p>
                    <a:p>
                      <a:pPr>
                        <a:lnSpc>
                          <a:spcPts val="1300"/>
                        </a:lnSpc>
                        <a:spcBef>
                          <a:spcPts val="400"/>
                        </a:spcBef>
                        <a:spcAft>
                          <a:spcPct val="0"/>
                        </a:spcAft>
                      </a:pPr>
                      <a:r>
                        <a:rPr lang="en-GB" sz="1100"/>
                        <a:t>Korea</a:t>
                      </a:r>
                    </a:p>
                    <a:p>
                      <a:pPr>
                        <a:lnSpc>
                          <a:spcPts val="1200"/>
                        </a:lnSpc>
                        <a:spcBef>
                          <a:spcPts val="1500"/>
                        </a:spcBef>
                        <a:spcAft>
                          <a:spcPct val="0"/>
                        </a:spcAft>
                      </a:pPr>
                      <a:r>
                        <a:rPr lang="en-GB" sz="1000"/>
                        <a:t>In addition to our physical presence, our regional business teams bring together lawyers across the firm </a:t>
                      </a:r>
                      <a:br>
                        <a:rPr lang="en-GB" sz="1000"/>
                      </a:br>
                      <a:r>
                        <a:rPr lang="en-GB" sz="1000"/>
                        <a:t>with a depth of experience and </a:t>
                      </a:r>
                      <a:br>
                        <a:rPr lang="en-GB" sz="1000"/>
                      </a:br>
                      <a:r>
                        <a:rPr lang="en-GB" sz="1000"/>
                        <a:t>an established network of local counsel in advising clients operating or investing in specific geographic markets.</a:t>
                      </a:r>
                    </a:p>
                  </a:txBody>
                  <a:tcPr marL="0" marR="0" marT="36000" marB="108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71" name="TextBox 170"/>
          <p:cNvSpPr txBox="1"/>
          <p:nvPr userDrawn="1"/>
        </p:nvSpPr>
        <p:spPr>
          <a:xfrm>
            <a:off x="539751" y="540000"/>
            <a:ext cx="8064500" cy="8352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3600"/>
              <a:t>Where we are</a:t>
            </a:r>
          </a:p>
          <a:p>
            <a:pPr lvl="0"/>
            <a:endParaRPr lang="en-GB" sz="3600"/>
          </a:p>
        </p:txBody>
      </p:sp>
      <p:sp>
        <p:nvSpPr>
          <p:cNvPr id="16" name="Rectangle 15"/>
          <p:cNvSpPr/>
          <p:nvPr userDrawn="1"/>
        </p:nvSpPr>
        <p:spPr>
          <a:xfrm>
            <a:off x="0" y="6926"/>
            <a:ext cx="9144000" cy="6858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66" name="Date Placeholder 2"/>
          <p:cNvSpPr>
            <a:spLocks noGrp="1"/>
          </p:cNvSpPr>
          <p:nvPr>
            <p:ph type="dt" sz="half" idx="10"/>
          </p:nvPr>
        </p:nvSpPr>
        <p:spPr>
          <a:xfrm>
            <a:off x="8195400" y="6483429"/>
            <a:ext cx="720000" cy="180000"/>
          </a:xfrm>
        </p:spPr>
        <p:txBody>
          <a:bodyPr/>
          <a:lstStyle/>
          <a:p>
            <a:fld id="{65F081C2-1120-6640-8903-2FC81676AE8F}" type="datetime1">
              <a:rPr lang="en-GB" smtClean="0"/>
              <a:t>19/01/2025</a:t>
            </a:fld>
            <a:endParaRPr lang="en-GB"/>
          </a:p>
        </p:txBody>
      </p:sp>
      <p:sp>
        <p:nvSpPr>
          <p:cNvPr id="167" name="Footer Placeholder 3"/>
          <p:cNvSpPr>
            <a:spLocks noGrp="1"/>
          </p:cNvSpPr>
          <p:nvPr>
            <p:ph type="ftr" sz="quarter" idx="11"/>
          </p:nvPr>
        </p:nvSpPr>
        <p:spPr>
          <a:xfrm>
            <a:off x="1584000" y="6483429"/>
            <a:ext cx="5355090" cy="180000"/>
          </a:xfrm>
        </p:spPr>
        <p:txBody>
          <a:bodyPr/>
          <a:lstStyle/>
          <a:p>
            <a:r>
              <a:rPr lang="en-GB"/>
              <a:t>Working with State Attorneys General</a:t>
            </a:r>
          </a:p>
        </p:txBody>
      </p:sp>
      <p:sp>
        <p:nvSpPr>
          <p:cNvPr id="168" name="Slide Number Placeholder 4"/>
          <p:cNvSpPr>
            <a:spLocks noGrp="1"/>
          </p:cNvSpPr>
          <p:nvPr>
            <p:ph type="sldNum" sz="quarter" idx="12"/>
          </p:nvPr>
        </p:nvSpPr>
        <p:spPr>
          <a:xfrm>
            <a:off x="0" y="6488191"/>
            <a:ext cx="324000" cy="180000"/>
          </a:xfrm>
        </p:spPr>
        <p:txBody>
          <a:bodyPr/>
          <a:lstStyle/>
          <a:p>
            <a:fld id="{0EBF2EF9-CCB8-434E-BFC2-9A9C4DFBBE08}" type="slidenum">
              <a:rPr lang="en-GB" smtClean="0"/>
              <a:t>‹#›</a:t>
            </a:fld>
            <a:endParaRPr lang="en-GB"/>
          </a:p>
        </p:txBody>
      </p:sp>
    </p:spTree>
    <p:extLst>
      <p:ext uri="{BB962C8B-B14F-4D97-AF65-F5344CB8AC3E}">
        <p14:creationId xmlns:p14="http://schemas.microsoft.com/office/powerpoint/2010/main" val="4107037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redentials">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539751" y="2844000"/>
            <a:ext cx="2592388" cy="2340000"/>
          </a:xfrm>
          <a:ln w="6350">
            <a:solidFill>
              <a:srgbClr val="808080"/>
            </a:solidFill>
          </a:ln>
        </p:spPr>
        <p:txBody>
          <a:bodyPr lIns="180000" tIns="216000" rIns="144000"/>
          <a:lstStyle>
            <a:lvl1pPr marL="180000" indent="-180000">
              <a:spcBef>
                <a:spcPts val="500"/>
              </a:spcBef>
              <a:buClr>
                <a:srgbClr val="E03A3E"/>
              </a:buClr>
              <a:buFont typeface="Arial" panose="020B0604020202020204" pitchFamily="34" charset="0"/>
              <a:buChar char="•"/>
              <a:defRPr sz="1400" b="0" baseline="0">
                <a:solidFill>
                  <a:srgbClr val="000000"/>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a:t>Click to add bullet points</a:t>
            </a:r>
            <a:endParaRPr lang="en-GB"/>
          </a:p>
        </p:txBody>
      </p:sp>
      <p:sp>
        <p:nvSpPr>
          <p:cNvPr id="15" name="Text Placeholder 10"/>
          <p:cNvSpPr>
            <a:spLocks noGrp="1"/>
          </p:cNvSpPr>
          <p:nvPr>
            <p:ph type="body" sz="quarter" idx="18" hasCustomPrompt="1"/>
          </p:nvPr>
        </p:nvSpPr>
        <p:spPr>
          <a:xfrm>
            <a:off x="3275807" y="2844000"/>
            <a:ext cx="2592388" cy="2340000"/>
          </a:xfrm>
          <a:ln w="6350">
            <a:solidFill>
              <a:srgbClr val="808080"/>
            </a:solidFill>
          </a:ln>
        </p:spPr>
        <p:txBody>
          <a:bodyPr lIns="180000" tIns="216000" rIns="144000"/>
          <a:lstStyle>
            <a:lvl1pPr marL="180000" indent="-180000">
              <a:spcBef>
                <a:spcPts val="500"/>
              </a:spcBef>
              <a:buClr>
                <a:srgbClr val="E03A3E"/>
              </a:buClr>
              <a:buFont typeface="Arial" panose="020B0604020202020204" pitchFamily="34" charset="0"/>
              <a:buChar char="•"/>
              <a:defRPr sz="1400" b="0" baseline="0">
                <a:solidFill>
                  <a:srgbClr val="000000"/>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a:t>Click to add bullet points</a:t>
            </a:r>
            <a:endParaRPr lang="en-GB"/>
          </a:p>
        </p:txBody>
      </p:sp>
      <p:sp>
        <p:nvSpPr>
          <p:cNvPr id="18" name="Text Placeholder 10"/>
          <p:cNvSpPr>
            <a:spLocks noGrp="1"/>
          </p:cNvSpPr>
          <p:nvPr>
            <p:ph type="body" sz="quarter" idx="21" hasCustomPrompt="1"/>
          </p:nvPr>
        </p:nvSpPr>
        <p:spPr>
          <a:xfrm>
            <a:off x="6011862" y="2844000"/>
            <a:ext cx="2592388" cy="2340000"/>
          </a:xfrm>
          <a:ln w="6350">
            <a:solidFill>
              <a:srgbClr val="808080"/>
            </a:solidFill>
          </a:ln>
        </p:spPr>
        <p:txBody>
          <a:bodyPr lIns="180000" tIns="216000" rIns="144000"/>
          <a:lstStyle>
            <a:lvl1pPr marL="180000" indent="-180000">
              <a:spcBef>
                <a:spcPts val="500"/>
              </a:spcBef>
              <a:buClr>
                <a:srgbClr val="E03A3E"/>
              </a:buClr>
              <a:buFont typeface="Arial" panose="020B0604020202020204" pitchFamily="34" charset="0"/>
              <a:buChar char="•"/>
              <a:defRPr sz="1400" b="0" baseline="0">
                <a:solidFill>
                  <a:srgbClr val="000000"/>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a:t>Click to add bullet points</a:t>
            </a:r>
            <a:endParaRPr lang="en-GB"/>
          </a:p>
        </p:txBody>
      </p:sp>
      <p:sp>
        <p:nvSpPr>
          <p:cNvPr id="3" name="Date Placeholder 2"/>
          <p:cNvSpPr>
            <a:spLocks noGrp="1"/>
          </p:cNvSpPr>
          <p:nvPr>
            <p:ph type="dt" sz="half" idx="10"/>
          </p:nvPr>
        </p:nvSpPr>
        <p:spPr/>
        <p:txBody>
          <a:bodyPr/>
          <a:lstStyle/>
          <a:p>
            <a:fld id="{21DAAA28-9DA3-1842-BE7A-3C6CBA5D7A37}"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sp>
        <p:nvSpPr>
          <p:cNvPr id="7" name="Text Placeholder 6"/>
          <p:cNvSpPr>
            <a:spLocks noGrp="1"/>
          </p:cNvSpPr>
          <p:nvPr>
            <p:ph type="body" sz="quarter" idx="13"/>
          </p:nvPr>
        </p:nvSpPr>
        <p:spPr>
          <a:xfrm>
            <a:off x="539751" y="1544639"/>
            <a:ext cx="8064500" cy="288000"/>
          </a:xfrm>
        </p:spPr>
        <p:txBody>
          <a:bodyPr/>
          <a:lstStyle>
            <a:lvl1pPr>
              <a:defRPr sz="1900" b="0"/>
            </a:lvl1pPr>
            <a:lvl2pPr>
              <a:defRPr sz="1900" b="0"/>
            </a:lvl2pPr>
            <a:lvl3pPr>
              <a:defRPr sz="1900" b="0"/>
            </a:lvl3pPr>
            <a:lvl4pPr>
              <a:defRPr sz="1900" b="0"/>
            </a:lvl4pPr>
            <a:lvl5pPr>
              <a:defRPr sz="1900" b="0"/>
            </a:lvl5pPr>
          </a:lstStyle>
          <a:p>
            <a:pPr lvl="0"/>
            <a:r>
              <a:rPr lang="en-US"/>
              <a:t>Edit Master text styles</a:t>
            </a:r>
          </a:p>
        </p:txBody>
      </p:sp>
      <p:sp>
        <p:nvSpPr>
          <p:cNvPr id="9" name="Text Placeholder 8"/>
          <p:cNvSpPr>
            <a:spLocks noGrp="1"/>
          </p:cNvSpPr>
          <p:nvPr>
            <p:ph type="body" sz="quarter" idx="14" hasCustomPrompt="1"/>
          </p:nvPr>
        </p:nvSpPr>
        <p:spPr>
          <a:xfrm>
            <a:off x="539750" y="2088000"/>
            <a:ext cx="2592000" cy="756000"/>
          </a:xfrm>
          <a:solidFill>
            <a:srgbClr val="E03A3E"/>
          </a:solidFill>
          <a:ln w="6350">
            <a:solidFill>
              <a:srgbClr val="E03A3E"/>
            </a:solidFill>
          </a:ln>
        </p:spPr>
        <p:txBody>
          <a:bodyPr lIns="72000" rIns="72000" anchor="ctr" anchorCtr="0"/>
          <a:lstStyle>
            <a:lvl1pPr algn="ctr">
              <a:spcBef>
                <a:spcPct val="0"/>
              </a:spcBef>
              <a:defRPr sz="1700" b="1">
                <a:solidFill>
                  <a:srgbClr val="FFFFFF"/>
                </a:solidFill>
              </a:defRPr>
            </a:lvl1pPr>
            <a:lvl2pPr algn="ctr">
              <a:defRPr sz="1700" b="1">
                <a:solidFill>
                  <a:srgbClr val="FFFFFF"/>
                </a:solidFill>
              </a:defRPr>
            </a:lvl2pPr>
            <a:lvl3pPr algn="ctr">
              <a:defRPr sz="1700" b="1">
                <a:solidFill>
                  <a:srgbClr val="FFFFFF"/>
                </a:solidFill>
              </a:defRPr>
            </a:lvl3pPr>
            <a:lvl4pPr algn="ctr">
              <a:defRPr sz="1700" b="1">
                <a:solidFill>
                  <a:srgbClr val="FFFFFF"/>
                </a:solidFill>
              </a:defRPr>
            </a:lvl4pPr>
            <a:lvl5pPr algn="ctr">
              <a:defRPr sz="1700" b="1">
                <a:solidFill>
                  <a:srgbClr val="FFFFFF"/>
                </a:solidFill>
              </a:defRPr>
            </a:lvl5pPr>
          </a:lstStyle>
          <a:p>
            <a:pPr lvl="0"/>
            <a:r>
              <a:rPr lang="en-US"/>
              <a:t>Click to edit heading</a:t>
            </a:r>
          </a:p>
        </p:txBody>
      </p:sp>
      <p:sp>
        <p:nvSpPr>
          <p:cNvPr id="14" name="Text Placeholder 8"/>
          <p:cNvSpPr>
            <a:spLocks noGrp="1"/>
          </p:cNvSpPr>
          <p:nvPr>
            <p:ph type="body" sz="quarter" idx="17" hasCustomPrompt="1"/>
          </p:nvPr>
        </p:nvSpPr>
        <p:spPr>
          <a:xfrm>
            <a:off x="3275806" y="2088000"/>
            <a:ext cx="2592000" cy="756000"/>
          </a:xfrm>
          <a:solidFill>
            <a:srgbClr val="878787"/>
          </a:solidFill>
          <a:ln w="6350">
            <a:solidFill>
              <a:srgbClr val="878787"/>
            </a:solidFill>
          </a:ln>
        </p:spPr>
        <p:txBody>
          <a:bodyPr lIns="72000" rIns="72000" anchor="ctr" anchorCtr="0"/>
          <a:lstStyle>
            <a:lvl1pPr algn="ctr">
              <a:spcBef>
                <a:spcPct val="0"/>
              </a:spcBef>
              <a:defRPr sz="1700" b="1">
                <a:solidFill>
                  <a:srgbClr val="FFFFFF"/>
                </a:solidFill>
              </a:defRPr>
            </a:lvl1pPr>
            <a:lvl2pPr algn="ctr">
              <a:defRPr sz="1700" b="1">
                <a:solidFill>
                  <a:srgbClr val="FFFFFF"/>
                </a:solidFill>
              </a:defRPr>
            </a:lvl2pPr>
            <a:lvl3pPr algn="ctr">
              <a:defRPr sz="1700" b="1">
                <a:solidFill>
                  <a:srgbClr val="FFFFFF"/>
                </a:solidFill>
              </a:defRPr>
            </a:lvl3pPr>
            <a:lvl4pPr algn="ctr">
              <a:defRPr sz="1700" b="1">
                <a:solidFill>
                  <a:srgbClr val="FFFFFF"/>
                </a:solidFill>
              </a:defRPr>
            </a:lvl4pPr>
            <a:lvl5pPr algn="ctr">
              <a:defRPr sz="1700" b="1">
                <a:solidFill>
                  <a:srgbClr val="FFFFFF"/>
                </a:solidFill>
              </a:defRPr>
            </a:lvl5pPr>
          </a:lstStyle>
          <a:p>
            <a:pPr lvl="0"/>
            <a:r>
              <a:rPr lang="en-US"/>
              <a:t>Click to edit heading</a:t>
            </a:r>
          </a:p>
        </p:txBody>
      </p:sp>
      <p:sp>
        <p:nvSpPr>
          <p:cNvPr id="17" name="Text Placeholder 8"/>
          <p:cNvSpPr>
            <a:spLocks noGrp="1"/>
          </p:cNvSpPr>
          <p:nvPr>
            <p:ph type="body" sz="quarter" idx="20" hasCustomPrompt="1"/>
          </p:nvPr>
        </p:nvSpPr>
        <p:spPr>
          <a:xfrm>
            <a:off x="6011862" y="2088000"/>
            <a:ext cx="2592000" cy="756000"/>
          </a:xfrm>
          <a:solidFill>
            <a:srgbClr val="E03A3E"/>
          </a:solidFill>
          <a:ln w="6350">
            <a:solidFill>
              <a:srgbClr val="E03A3E"/>
            </a:solidFill>
          </a:ln>
        </p:spPr>
        <p:txBody>
          <a:bodyPr lIns="72000" rIns="72000" anchor="ctr" anchorCtr="0"/>
          <a:lstStyle>
            <a:lvl1pPr algn="ctr">
              <a:spcBef>
                <a:spcPct val="0"/>
              </a:spcBef>
              <a:defRPr sz="1700" b="1">
                <a:solidFill>
                  <a:srgbClr val="FFFFFF"/>
                </a:solidFill>
              </a:defRPr>
            </a:lvl1pPr>
            <a:lvl2pPr algn="ctr">
              <a:defRPr sz="1700" b="1">
                <a:solidFill>
                  <a:srgbClr val="FFFFFF"/>
                </a:solidFill>
              </a:defRPr>
            </a:lvl2pPr>
            <a:lvl3pPr algn="ctr">
              <a:defRPr sz="1700" b="1">
                <a:solidFill>
                  <a:srgbClr val="FFFFFF"/>
                </a:solidFill>
              </a:defRPr>
            </a:lvl3pPr>
            <a:lvl4pPr algn="ctr">
              <a:defRPr sz="1700" b="1">
                <a:solidFill>
                  <a:srgbClr val="FFFFFF"/>
                </a:solidFill>
              </a:defRPr>
            </a:lvl4pPr>
            <a:lvl5pPr algn="ctr">
              <a:defRPr sz="1700" b="1">
                <a:solidFill>
                  <a:srgbClr val="FFFFFF"/>
                </a:solidFill>
              </a:defRPr>
            </a:lvl5pPr>
          </a:lstStyle>
          <a:p>
            <a:pPr lvl="0"/>
            <a:r>
              <a:rPr lang="en-US"/>
              <a:t>Click to edit heading</a:t>
            </a:r>
          </a:p>
        </p:txBody>
      </p:sp>
      <p:sp>
        <p:nvSpPr>
          <p:cNvPr id="6" name="Title 5"/>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52574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Contacts - photo grid">
    <p:spTree>
      <p:nvGrpSpPr>
        <p:cNvPr id="1" name=""/>
        <p:cNvGrpSpPr/>
        <p:nvPr/>
      </p:nvGrpSpPr>
      <p:grpSpPr>
        <a:xfrm>
          <a:off x="0" y="0"/>
          <a:ext cx="0" cy="0"/>
          <a:chOff x="0" y="0"/>
          <a:chExt cx="0" cy="0"/>
        </a:xfrm>
      </p:grpSpPr>
      <p:cxnSp>
        <p:nvCxnSpPr>
          <p:cNvPr id="37" name="Straight Connector 36"/>
          <p:cNvCxnSpPr/>
          <p:nvPr userDrawn="1"/>
        </p:nvCxnSpPr>
        <p:spPr>
          <a:xfrm>
            <a:off x="539751" y="6118222"/>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39751" y="4330697"/>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39751" y="3622672"/>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39751" y="1831972"/>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7" name="Picture Placeholder 16"/>
          <p:cNvSpPr>
            <a:spLocks noGrp="1"/>
          </p:cNvSpPr>
          <p:nvPr>
            <p:ph type="pic" sz="quarter" idx="37" hasCustomPrompt="1"/>
          </p:nvPr>
        </p:nvSpPr>
        <p:spPr>
          <a:xfrm>
            <a:off x="4500563" y="1812131"/>
            <a:ext cx="142227" cy="1836000"/>
          </a:xfrm>
          <a:solidFill>
            <a:srgbClr val="FFFFFF"/>
          </a:solidFill>
        </p:spPr>
        <p:txBody>
          <a:bodyPr vert="vert" anchor="ctr" anchorCtr="0"/>
          <a:lstStyle>
            <a:lvl1pPr algn="ctr">
              <a:defRPr sz="800" b="0">
                <a:solidFill>
                  <a:srgbClr val="878787"/>
                </a:solidFill>
              </a:defRPr>
            </a:lvl1pPr>
          </a:lstStyle>
          <a:p>
            <a:r>
              <a:rPr lang="en-GB"/>
              <a:t>Delete if gap not required</a:t>
            </a:r>
          </a:p>
        </p:txBody>
      </p:sp>
      <p:sp>
        <p:nvSpPr>
          <p:cNvPr id="39" name="Picture Placeholder 16"/>
          <p:cNvSpPr>
            <a:spLocks noGrp="1"/>
          </p:cNvSpPr>
          <p:nvPr>
            <p:ph type="pic" sz="quarter" idx="38" hasCustomPrompt="1"/>
          </p:nvPr>
        </p:nvSpPr>
        <p:spPr>
          <a:xfrm>
            <a:off x="4500563" y="4309264"/>
            <a:ext cx="142227" cy="1836000"/>
          </a:xfrm>
          <a:solidFill>
            <a:srgbClr val="FFFFFF"/>
          </a:solidFill>
        </p:spPr>
        <p:txBody>
          <a:bodyPr vert="vert" anchor="ctr" anchorCtr="0"/>
          <a:lstStyle>
            <a:lvl1pPr algn="ctr">
              <a:defRPr sz="800" b="0">
                <a:solidFill>
                  <a:srgbClr val="878787"/>
                </a:solidFill>
              </a:defRPr>
            </a:lvl1pPr>
          </a:lstStyle>
          <a:p>
            <a:r>
              <a:rPr lang="en-GB"/>
              <a:t>Delete if gap not required</a:t>
            </a:r>
          </a:p>
        </p:txBody>
      </p:sp>
      <p:sp>
        <p:nvSpPr>
          <p:cNvPr id="3" name="Date Placeholder 2"/>
          <p:cNvSpPr>
            <a:spLocks noGrp="1"/>
          </p:cNvSpPr>
          <p:nvPr>
            <p:ph type="dt" sz="half" idx="10"/>
          </p:nvPr>
        </p:nvSpPr>
        <p:spPr/>
        <p:txBody>
          <a:bodyPr/>
          <a:lstStyle/>
          <a:p>
            <a:fld id="{358241FA-4AEF-4343-8C41-D294AE6B26FD}"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sp>
        <p:nvSpPr>
          <p:cNvPr id="15" name="Text Placeholder 14"/>
          <p:cNvSpPr>
            <a:spLocks noGrp="1"/>
          </p:cNvSpPr>
          <p:nvPr>
            <p:ph type="body" sz="quarter" idx="33" hasCustomPrompt="1"/>
          </p:nvPr>
        </p:nvSpPr>
        <p:spPr>
          <a:xfrm>
            <a:off x="539750" y="1554898"/>
            <a:ext cx="3960813" cy="280250"/>
          </a:xfrm>
        </p:spPr>
        <p:txBody>
          <a:bodyPr/>
          <a:lstStyle>
            <a:lvl1pPr>
              <a:lnSpc>
                <a:spcPct val="100000"/>
              </a:lnSpc>
              <a:defRPr/>
            </a:lvl1pPr>
          </a:lstStyle>
          <a:p>
            <a:pPr lvl="0"/>
            <a:r>
              <a:rPr lang="en-US"/>
              <a:t>Specialism</a:t>
            </a:r>
            <a:endParaRPr lang="en-GB"/>
          </a:p>
        </p:txBody>
      </p:sp>
      <p:sp>
        <p:nvSpPr>
          <p:cNvPr id="32" name="Text Placeholder 14"/>
          <p:cNvSpPr>
            <a:spLocks noGrp="1"/>
          </p:cNvSpPr>
          <p:nvPr>
            <p:ph type="body" sz="quarter" idx="34" hasCustomPrompt="1"/>
          </p:nvPr>
        </p:nvSpPr>
        <p:spPr>
          <a:xfrm>
            <a:off x="4643437" y="1554898"/>
            <a:ext cx="3960813" cy="280250"/>
          </a:xfrm>
        </p:spPr>
        <p:txBody>
          <a:bodyPr/>
          <a:lstStyle>
            <a:lvl1pPr>
              <a:lnSpc>
                <a:spcPct val="100000"/>
              </a:lnSpc>
              <a:defRPr/>
            </a:lvl1pPr>
          </a:lstStyle>
          <a:p>
            <a:pPr lvl="0"/>
            <a:r>
              <a:rPr lang="en-US"/>
              <a:t>Specialism</a:t>
            </a:r>
            <a:endParaRPr lang="en-GB"/>
          </a:p>
        </p:txBody>
      </p:sp>
      <p:sp>
        <p:nvSpPr>
          <p:cNvPr id="34" name="Text Placeholder 14"/>
          <p:cNvSpPr>
            <a:spLocks noGrp="1"/>
          </p:cNvSpPr>
          <p:nvPr>
            <p:ph type="body" sz="quarter" idx="35" hasCustomPrompt="1"/>
          </p:nvPr>
        </p:nvSpPr>
        <p:spPr>
          <a:xfrm>
            <a:off x="539750" y="4053211"/>
            <a:ext cx="3960813" cy="280800"/>
          </a:xfrm>
        </p:spPr>
        <p:txBody>
          <a:bodyPr/>
          <a:lstStyle>
            <a:lvl1pPr>
              <a:lnSpc>
                <a:spcPct val="100000"/>
              </a:lnSpc>
              <a:defRPr/>
            </a:lvl1pPr>
          </a:lstStyle>
          <a:p>
            <a:pPr lvl="0"/>
            <a:r>
              <a:rPr lang="en-US"/>
              <a:t>Specialism</a:t>
            </a:r>
            <a:endParaRPr lang="en-GB"/>
          </a:p>
        </p:txBody>
      </p:sp>
      <p:sp>
        <p:nvSpPr>
          <p:cNvPr id="35" name="Text Placeholder 14"/>
          <p:cNvSpPr>
            <a:spLocks noGrp="1"/>
          </p:cNvSpPr>
          <p:nvPr>
            <p:ph type="body" sz="quarter" idx="36" hasCustomPrompt="1"/>
          </p:nvPr>
        </p:nvSpPr>
        <p:spPr>
          <a:xfrm>
            <a:off x="4643437" y="4053211"/>
            <a:ext cx="3960813" cy="280800"/>
          </a:xfrm>
        </p:spPr>
        <p:txBody>
          <a:bodyPr/>
          <a:lstStyle>
            <a:lvl1pPr>
              <a:lnSpc>
                <a:spcPct val="100000"/>
              </a:lnSpc>
              <a:defRPr/>
            </a:lvl1pPr>
          </a:lstStyle>
          <a:p>
            <a:pPr lvl="0"/>
            <a:r>
              <a:rPr lang="en-US"/>
              <a:t>Specialism</a:t>
            </a:r>
            <a:endParaRPr lang="en-GB"/>
          </a:p>
        </p:txBody>
      </p:sp>
      <p:sp>
        <p:nvSpPr>
          <p:cNvPr id="7" name="Picture Placeholder 6"/>
          <p:cNvSpPr>
            <a:spLocks noGrp="1" noChangeAspect="1"/>
          </p:cNvSpPr>
          <p:nvPr>
            <p:ph type="pic" sz="quarter" idx="13" hasCustomPrompt="1"/>
          </p:nvPr>
        </p:nvSpPr>
        <p:spPr>
          <a:xfrm>
            <a:off x="539750" y="1986934"/>
            <a:ext cx="761280" cy="936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9" name="Text Placeholder 8"/>
          <p:cNvSpPr>
            <a:spLocks noGrp="1"/>
          </p:cNvSpPr>
          <p:nvPr>
            <p:ph type="body" sz="quarter" idx="14" hasCustomPrompt="1"/>
          </p:nvPr>
        </p:nvSpPr>
        <p:spPr>
          <a:xfrm>
            <a:off x="539750" y="2922934"/>
            <a:ext cx="1908000" cy="648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25" name="Picture Placeholder 6"/>
          <p:cNvSpPr>
            <a:spLocks noGrp="1" noChangeAspect="1"/>
          </p:cNvSpPr>
          <p:nvPr>
            <p:ph type="pic" sz="quarter" idx="15" hasCustomPrompt="1"/>
          </p:nvPr>
        </p:nvSpPr>
        <p:spPr>
          <a:xfrm>
            <a:off x="2591917" y="1986934"/>
            <a:ext cx="761280" cy="936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27" name="Picture Placeholder 6"/>
          <p:cNvSpPr>
            <a:spLocks noGrp="1" noChangeAspect="1"/>
          </p:cNvSpPr>
          <p:nvPr>
            <p:ph type="pic" sz="quarter" idx="17" hasCustomPrompt="1"/>
          </p:nvPr>
        </p:nvSpPr>
        <p:spPr>
          <a:xfrm>
            <a:off x="4644082" y="1986934"/>
            <a:ext cx="761280" cy="936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60" name="Text Placeholder 8"/>
          <p:cNvSpPr>
            <a:spLocks noGrp="1"/>
          </p:cNvSpPr>
          <p:nvPr>
            <p:ph type="body" sz="quarter" idx="24" hasCustomPrompt="1"/>
          </p:nvPr>
        </p:nvSpPr>
        <p:spPr>
          <a:xfrm>
            <a:off x="2591917" y="2922934"/>
            <a:ext cx="1908000" cy="648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1" name="Text Placeholder 8"/>
          <p:cNvSpPr>
            <a:spLocks noGrp="1"/>
          </p:cNvSpPr>
          <p:nvPr>
            <p:ph type="body" sz="quarter" idx="25" hasCustomPrompt="1"/>
          </p:nvPr>
        </p:nvSpPr>
        <p:spPr>
          <a:xfrm>
            <a:off x="4644084" y="2922934"/>
            <a:ext cx="1908000" cy="648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18" name="Picture Placeholder 6"/>
          <p:cNvSpPr>
            <a:spLocks noGrp="1" noChangeAspect="1"/>
          </p:cNvSpPr>
          <p:nvPr>
            <p:ph type="pic" sz="quarter" idx="29" hasCustomPrompt="1"/>
          </p:nvPr>
        </p:nvSpPr>
        <p:spPr>
          <a:xfrm>
            <a:off x="6696250" y="1986934"/>
            <a:ext cx="761280" cy="936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20" name="Text Placeholder 8"/>
          <p:cNvSpPr>
            <a:spLocks noGrp="1"/>
          </p:cNvSpPr>
          <p:nvPr>
            <p:ph type="body" sz="quarter" idx="31" hasCustomPrompt="1"/>
          </p:nvPr>
        </p:nvSpPr>
        <p:spPr>
          <a:xfrm>
            <a:off x="6696250" y="2922934"/>
            <a:ext cx="1908000" cy="648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29" name="Picture Placeholder 6"/>
          <p:cNvSpPr>
            <a:spLocks noGrp="1" noChangeAspect="1"/>
          </p:cNvSpPr>
          <p:nvPr>
            <p:ph type="pic" sz="quarter" idx="19" hasCustomPrompt="1"/>
          </p:nvPr>
        </p:nvSpPr>
        <p:spPr>
          <a:xfrm>
            <a:off x="539750" y="4489508"/>
            <a:ext cx="761280" cy="936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31" name="Picture Placeholder 6"/>
          <p:cNvSpPr>
            <a:spLocks noGrp="1" noChangeAspect="1"/>
          </p:cNvSpPr>
          <p:nvPr>
            <p:ph type="pic" sz="quarter" idx="21" hasCustomPrompt="1"/>
          </p:nvPr>
        </p:nvSpPr>
        <p:spPr>
          <a:xfrm>
            <a:off x="2591917" y="4489508"/>
            <a:ext cx="761280" cy="936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33" name="Picture Placeholder 6"/>
          <p:cNvSpPr>
            <a:spLocks noGrp="1" noChangeAspect="1"/>
          </p:cNvSpPr>
          <p:nvPr>
            <p:ph type="pic" sz="quarter" idx="23" hasCustomPrompt="1"/>
          </p:nvPr>
        </p:nvSpPr>
        <p:spPr>
          <a:xfrm>
            <a:off x="4644082" y="4489508"/>
            <a:ext cx="761280" cy="936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62" name="Text Placeholder 8"/>
          <p:cNvSpPr>
            <a:spLocks noGrp="1"/>
          </p:cNvSpPr>
          <p:nvPr>
            <p:ph type="body" sz="quarter" idx="26" hasCustomPrompt="1"/>
          </p:nvPr>
        </p:nvSpPr>
        <p:spPr>
          <a:xfrm>
            <a:off x="539750" y="5425508"/>
            <a:ext cx="1908000" cy="648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3" name="Text Placeholder 8"/>
          <p:cNvSpPr>
            <a:spLocks noGrp="1"/>
          </p:cNvSpPr>
          <p:nvPr>
            <p:ph type="body" sz="quarter" idx="27" hasCustomPrompt="1"/>
          </p:nvPr>
        </p:nvSpPr>
        <p:spPr>
          <a:xfrm>
            <a:off x="2591916" y="5425508"/>
            <a:ext cx="1908000" cy="648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4" name="Text Placeholder 8"/>
          <p:cNvSpPr>
            <a:spLocks noGrp="1"/>
          </p:cNvSpPr>
          <p:nvPr>
            <p:ph type="body" sz="quarter" idx="28" hasCustomPrompt="1"/>
          </p:nvPr>
        </p:nvSpPr>
        <p:spPr>
          <a:xfrm>
            <a:off x="4644082" y="5425508"/>
            <a:ext cx="1908000" cy="648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19" name="Picture Placeholder 6"/>
          <p:cNvSpPr>
            <a:spLocks noGrp="1" noChangeAspect="1"/>
          </p:cNvSpPr>
          <p:nvPr>
            <p:ph type="pic" sz="quarter" idx="30" hasCustomPrompt="1"/>
          </p:nvPr>
        </p:nvSpPr>
        <p:spPr>
          <a:xfrm>
            <a:off x="6696250" y="4489508"/>
            <a:ext cx="761280" cy="936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21" name="Text Placeholder 8"/>
          <p:cNvSpPr>
            <a:spLocks noGrp="1"/>
          </p:cNvSpPr>
          <p:nvPr>
            <p:ph type="body" sz="quarter" idx="32" hasCustomPrompt="1"/>
          </p:nvPr>
        </p:nvSpPr>
        <p:spPr>
          <a:xfrm>
            <a:off x="6696249" y="5425508"/>
            <a:ext cx="1908000" cy="648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22" name="Title 21"/>
          <p:cNvSpPr>
            <a:spLocks noGrp="1"/>
          </p:cNvSpPr>
          <p:nvPr>
            <p:ph type="title"/>
          </p:nvPr>
        </p:nvSpPr>
        <p:spPr/>
        <p:txBody>
          <a:bodyPr/>
          <a:lstStyle/>
          <a:p>
            <a:r>
              <a:rPr lang="en-US"/>
              <a:t>Click to edit Master title style</a:t>
            </a:r>
            <a:endParaRPr lang="en-GB"/>
          </a:p>
        </p:txBody>
      </p:sp>
      <p:sp>
        <p:nvSpPr>
          <p:cNvPr id="24" name="Text Placeholder 23"/>
          <p:cNvSpPr>
            <a:spLocks noGrp="1"/>
          </p:cNvSpPr>
          <p:nvPr>
            <p:ph type="body" sz="quarter" idx="39" hasCustomPrompt="1"/>
          </p:nvPr>
        </p:nvSpPr>
        <p:spPr>
          <a:xfrm>
            <a:off x="541338" y="465138"/>
            <a:ext cx="8062912" cy="360000"/>
          </a:xfrm>
        </p:spPr>
        <p:txBody>
          <a:bodyPr/>
          <a:lstStyle>
            <a:lvl1pPr>
              <a:spcBef>
                <a:spcPct val="0"/>
              </a:spcBef>
              <a:defRPr sz="2400"/>
            </a:lvl1pPr>
          </a:lstStyle>
          <a:p>
            <a:pPr lvl="0"/>
            <a:r>
              <a:rPr lang="en-US"/>
              <a:t>Click to add title</a:t>
            </a:r>
            <a:endParaRPr lang="en-GB"/>
          </a:p>
        </p:txBody>
      </p:sp>
    </p:spTree>
    <p:extLst>
      <p:ext uri="{BB962C8B-B14F-4D97-AF65-F5344CB8AC3E}">
        <p14:creationId xmlns:p14="http://schemas.microsoft.com/office/powerpoint/2010/main" val="2626978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Contacts - photo tree">
    <p:spTree>
      <p:nvGrpSpPr>
        <p:cNvPr id="1" name=""/>
        <p:cNvGrpSpPr/>
        <p:nvPr/>
      </p:nvGrpSpPr>
      <p:grpSpPr>
        <a:xfrm>
          <a:off x="0" y="0"/>
          <a:ext cx="0" cy="0"/>
          <a:chOff x="0" y="0"/>
          <a:chExt cx="0" cy="0"/>
        </a:xfrm>
      </p:grpSpPr>
      <p:sp>
        <p:nvSpPr>
          <p:cNvPr id="102" name="Rectangle 101"/>
          <p:cNvSpPr/>
          <p:nvPr userDrawn="1"/>
        </p:nvSpPr>
        <p:spPr>
          <a:xfrm>
            <a:off x="1980000" y="2009503"/>
            <a:ext cx="2507040" cy="64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07" name="Rectangle 106"/>
          <p:cNvSpPr/>
          <p:nvPr userDrawn="1"/>
        </p:nvSpPr>
        <p:spPr>
          <a:xfrm>
            <a:off x="4656961" y="2009503"/>
            <a:ext cx="2507040" cy="64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3" name="Date Placeholder 2"/>
          <p:cNvSpPr>
            <a:spLocks noGrp="1"/>
          </p:cNvSpPr>
          <p:nvPr>
            <p:ph type="dt" sz="half" idx="10"/>
          </p:nvPr>
        </p:nvSpPr>
        <p:spPr/>
        <p:txBody>
          <a:bodyPr/>
          <a:lstStyle/>
          <a:p>
            <a:fld id="{385EA89A-48E8-914B-A54E-4534D8ECF8A6}"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sp>
        <p:nvSpPr>
          <p:cNvPr id="9" name="Text Placeholder 8"/>
          <p:cNvSpPr>
            <a:spLocks noGrp="1"/>
          </p:cNvSpPr>
          <p:nvPr>
            <p:ph type="body" sz="quarter" idx="14" hasCustomPrompt="1"/>
          </p:nvPr>
        </p:nvSpPr>
        <p:spPr>
          <a:xfrm>
            <a:off x="2507040" y="2009503"/>
            <a:ext cx="1980000" cy="648000"/>
          </a:xfrm>
          <a:solidFill>
            <a:srgbClr val="E03A3E"/>
          </a:solidFill>
          <a:ln w="12700">
            <a:solidFill>
              <a:srgbClr val="E03A3E"/>
            </a:solidFill>
          </a:ln>
        </p:spPr>
        <p:txBody>
          <a:bodyPr lIns="108000" tIns="72000"/>
          <a:lstStyle>
            <a:lvl1pPr>
              <a:spcBef>
                <a:spcPct val="0"/>
              </a:spcBef>
              <a:defRPr sz="1100" baseline="0">
                <a:solidFill>
                  <a:srgbClr val="FFFFFF"/>
                </a:solidFill>
              </a:defRPr>
            </a:lvl1pPr>
            <a:lvl2pPr>
              <a:spcBef>
                <a:spcPct val="0"/>
              </a:spcBef>
              <a:spcAft>
                <a:spcPct val="0"/>
              </a:spcAft>
              <a:defRPr sz="1100" b="0" i="0" baseline="0">
                <a:solidFill>
                  <a:srgbClr val="FFFFFF"/>
                </a:solidFill>
                <a:latin typeface="+mn-lt"/>
                <a:ea typeface="+mn-ea"/>
                <a:cs typeface="+mn-cs"/>
              </a:defRPr>
            </a:lvl2pPr>
            <a:lvl3pPr marL="0" indent="0">
              <a:spcBef>
                <a:spcPct val="0"/>
              </a:spcBef>
              <a:buNone/>
              <a:defRPr sz="1000" baseline="0">
                <a:solidFill>
                  <a:srgbClr val="FFFFFF"/>
                </a:solidFill>
                <a:latin typeface="+mn-lt"/>
              </a:defRPr>
            </a:lvl3pPr>
            <a:lvl4pPr marL="0" indent="0">
              <a:spcBef>
                <a:spcPct val="0"/>
              </a:spcBef>
              <a:buNone/>
              <a:defRPr sz="1000" baseline="0">
                <a:solidFill>
                  <a:srgbClr val="FFFFFF"/>
                </a:solidFill>
                <a:latin typeface="+mn-lt"/>
              </a:defRPr>
            </a:lvl4pPr>
            <a:lvl5pPr marL="180000" indent="-180000">
              <a:spcBef>
                <a:spcPct val="0"/>
              </a:spcBef>
              <a:buClr>
                <a:srgbClr val="E03A3E"/>
              </a:buClr>
              <a:buFont typeface="Arial" panose="020B0604020202020204" pitchFamily="34" charset="0"/>
              <a:buChar char="•"/>
              <a:defRPr sz="1000" baseline="0">
                <a:solidFill>
                  <a:srgbClr val="FFFFFF"/>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27" name="Picture Placeholder 6"/>
          <p:cNvSpPr>
            <a:spLocks noGrp="1" noChangeAspect="1"/>
          </p:cNvSpPr>
          <p:nvPr>
            <p:ph type="pic" sz="quarter" idx="17" hasCustomPrompt="1"/>
          </p:nvPr>
        </p:nvSpPr>
        <p:spPr>
          <a:xfrm>
            <a:off x="541338" y="3547404"/>
            <a:ext cx="527040" cy="648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29" name="Picture Placeholder 6"/>
          <p:cNvSpPr>
            <a:spLocks noGrp="1" noChangeAspect="1"/>
          </p:cNvSpPr>
          <p:nvPr>
            <p:ph type="pic" sz="quarter" idx="19" hasCustomPrompt="1"/>
          </p:nvPr>
        </p:nvSpPr>
        <p:spPr>
          <a:xfrm>
            <a:off x="3294397" y="3547404"/>
            <a:ext cx="527040" cy="648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31" name="Picture Placeholder 6"/>
          <p:cNvSpPr>
            <a:spLocks noGrp="1" noChangeAspect="1"/>
          </p:cNvSpPr>
          <p:nvPr>
            <p:ph type="pic" sz="quarter" idx="21" hasCustomPrompt="1"/>
          </p:nvPr>
        </p:nvSpPr>
        <p:spPr>
          <a:xfrm>
            <a:off x="3294397" y="4343832"/>
            <a:ext cx="527040" cy="648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33" name="Picture Placeholder 6"/>
          <p:cNvSpPr>
            <a:spLocks noGrp="1" noChangeAspect="1"/>
          </p:cNvSpPr>
          <p:nvPr>
            <p:ph type="pic" sz="quarter" idx="23" hasCustomPrompt="1"/>
          </p:nvPr>
        </p:nvSpPr>
        <p:spPr>
          <a:xfrm>
            <a:off x="6048250" y="3547404"/>
            <a:ext cx="527040" cy="648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60" name="Text Placeholder 8"/>
          <p:cNvSpPr>
            <a:spLocks noGrp="1"/>
          </p:cNvSpPr>
          <p:nvPr>
            <p:ph type="body" sz="quarter" idx="24" hasCustomPrompt="1"/>
          </p:nvPr>
        </p:nvSpPr>
        <p:spPr>
          <a:xfrm>
            <a:off x="5184000" y="2009503"/>
            <a:ext cx="1980000" cy="648000"/>
          </a:xfrm>
          <a:solidFill>
            <a:srgbClr val="E03A3E"/>
          </a:solidFill>
          <a:ln w="12700">
            <a:solidFill>
              <a:srgbClr val="E03A3E"/>
            </a:solidFill>
          </a:ln>
        </p:spPr>
        <p:txBody>
          <a:bodyPr lIns="108000" tIns="72000"/>
          <a:lstStyle>
            <a:lvl1pPr>
              <a:spcBef>
                <a:spcPct val="0"/>
              </a:spcBef>
              <a:defRPr sz="1100" baseline="0">
                <a:solidFill>
                  <a:srgbClr val="FFFFFF"/>
                </a:solidFill>
              </a:defRPr>
            </a:lvl1pPr>
            <a:lvl2pPr>
              <a:spcBef>
                <a:spcPct val="0"/>
              </a:spcBef>
              <a:spcAft>
                <a:spcPct val="0"/>
              </a:spcAft>
              <a:defRPr sz="1100" b="0" i="0" baseline="0">
                <a:solidFill>
                  <a:srgbClr val="FFFFFF"/>
                </a:solidFill>
                <a:latin typeface="+mn-lt"/>
                <a:ea typeface="+mn-ea"/>
                <a:cs typeface="+mn-cs"/>
              </a:defRPr>
            </a:lvl2pPr>
            <a:lvl3pPr marL="0" indent="0">
              <a:spcBef>
                <a:spcPct val="0"/>
              </a:spcBef>
              <a:buNone/>
              <a:defRPr sz="1000" baseline="0">
                <a:solidFill>
                  <a:srgbClr val="FFFFFF"/>
                </a:solidFill>
                <a:latin typeface="+mn-lt"/>
              </a:defRPr>
            </a:lvl3pPr>
            <a:lvl4pPr marL="0" indent="0">
              <a:spcBef>
                <a:spcPct val="0"/>
              </a:spcBef>
              <a:buNone/>
              <a:defRPr sz="1000" baseline="0">
                <a:solidFill>
                  <a:srgbClr val="FFFFFF"/>
                </a:solidFill>
                <a:latin typeface="+mn-lt"/>
              </a:defRPr>
            </a:lvl4pPr>
            <a:lvl5pPr marL="180000" indent="-180000">
              <a:spcBef>
                <a:spcPct val="0"/>
              </a:spcBef>
              <a:buClr>
                <a:srgbClr val="E03A3E"/>
              </a:buClr>
              <a:buFont typeface="Arial" panose="020B0604020202020204" pitchFamily="34" charset="0"/>
              <a:buChar char="•"/>
              <a:defRPr sz="1000" baseline="0">
                <a:solidFill>
                  <a:srgbClr val="FFFFFF"/>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1" name="Text Placeholder 8"/>
          <p:cNvSpPr>
            <a:spLocks noGrp="1"/>
          </p:cNvSpPr>
          <p:nvPr>
            <p:ph type="body" sz="quarter" idx="25" hasCustomPrompt="1"/>
          </p:nvPr>
        </p:nvSpPr>
        <p:spPr>
          <a:xfrm>
            <a:off x="1068379" y="3547404"/>
            <a:ext cx="2028960" cy="648000"/>
          </a:xfrm>
        </p:spPr>
        <p:txBody>
          <a:bodyPr lIns="10800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2" name="Text Placeholder 8"/>
          <p:cNvSpPr>
            <a:spLocks noGrp="1"/>
          </p:cNvSpPr>
          <p:nvPr>
            <p:ph type="body" sz="quarter" idx="26" hasCustomPrompt="1"/>
          </p:nvPr>
        </p:nvSpPr>
        <p:spPr>
          <a:xfrm>
            <a:off x="3821437" y="3547404"/>
            <a:ext cx="2028960" cy="648000"/>
          </a:xfrm>
        </p:spPr>
        <p:txBody>
          <a:bodyPr lIns="10800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3" name="Text Placeholder 8"/>
          <p:cNvSpPr>
            <a:spLocks noGrp="1"/>
          </p:cNvSpPr>
          <p:nvPr>
            <p:ph type="body" sz="quarter" idx="27" hasCustomPrompt="1"/>
          </p:nvPr>
        </p:nvSpPr>
        <p:spPr>
          <a:xfrm>
            <a:off x="3821437" y="4343832"/>
            <a:ext cx="2028960" cy="648000"/>
          </a:xfrm>
        </p:spPr>
        <p:txBody>
          <a:bodyPr lIns="10800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4" name="Text Placeholder 8"/>
          <p:cNvSpPr>
            <a:spLocks noGrp="1"/>
          </p:cNvSpPr>
          <p:nvPr>
            <p:ph type="body" sz="quarter" idx="28" hasCustomPrompt="1"/>
          </p:nvPr>
        </p:nvSpPr>
        <p:spPr>
          <a:xfrm>
            <a:off x="6575290" y="3555128"/>
            <a:ext cx="2028960" cy="648000"/>
          </a:xfrm>
        </p:spPr>
        <p:txBody>
          <a:bodyPr lIns="10800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18" name="Picture Placeholder 6"/>
          <p:cNvSpPr>
            <a:spLocks noGrp="1" noChangeAspect="1"/>
          </p:cNvSpPr>
          <p:nvPr>
            <p:ph type="pic" sz="quarter" idx="29" hasCustomPrompt="1"/>
          </p:nvPr>
        </p:nvSpPr>
        <p:spPr>
          <a:xfrm>
            <a:off x="541338" y="4343832"/>
            <a:ext cx="527040" cy="648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19" name="Picture Placeholder 6"/>
          <p:cNvSpPr>
            <a:spLocks noGrp="1" noChangeAspect="1"/>
          </p:cNvSpPr>
          <p:nvPr>
            <p:ph type="pic" sz="quarter" idx="30" hasCustomPrompt="1"/>
          </p:nvPr>
        </p:nvSpPr>
        <p:spPr>
          <a:xfrm>
            <a:off x="6048250" y="4343832"/>
            <a:ext cx="527040" cy="648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20" name="Text Placeholder 8"/>
          <p:cNvSpPr>
            <a:spLocks noGrp="1"/>
          </p:cNvSpPr>
          <p:nvPr>
            <p:ph type="body" sz="quarter" idx="31" hasCustomPrompt="1"/>
          </p:nvPr>
        </p:nvSpPr>
        <p:spPr>
          <a:xfrm>
            <a:off x="1068375" y="4343832"/>
            <a:ext cx="2028964" cy="648000"/>
          </a:xfrm>
        </p:spPr>
        <p:txBody>
          <a:bodyPr lIns="10800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21" name="Text Placeholder 8"/>
          <p:cNvSpPr>
            <a:spLocks noGrp="1"/>
          </p:cNvSpPr>
          <p:nvPr>
            <p:ph type="body" sz="quarter" idx="32" hasCustomPrompt="1"/>
          </p:nvPr>
        </p:nvSpPr>
        <p:spPr>
          <a:xfrm>
            <a:off x="6575290" y="4351556"/>
            <a:ext cx="2028960" cy="648000"/>
          </a:xfrm>
        </p:spPr>
        <p:txBody>
          <a:bodyPr lIns="10800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1980000" y="1859688"/>
            <a:ext cx="5184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41339" y="3370827"/>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33" hasCustomPrompt="1"/>
          </p:nvPr>
        </p:nvSpPr>
        <p:spPr>
          <a:xfrm>
            <a:off x="1980000" y="1557339"/>
            <a:ext cx="5184000" cy="302351"/>
          </a:xfrm>
        </p:spPr>
        <p:txBody>
          <a:bodyPr tIns="0"/>
          <a:lstStyle>
            <a:lvl1pPr algn="ctr">
              <a:lnSpc>
                <a:spcPct val="100000"/>
              </a:lnSpc>
              <a:defRPr/>
            </a:lvl1pPr>
          </a:lstStyle>
          <a:p>
            <a:pPr lvl="0"/>
            <a:r>
              <a:rPr lang="en-US"/>
              <a:t>Specialism</a:t>
            </a:r>
            <a:endParaRPr lang="en-GB"/>
          </a:p>
        </p:txBody>
      </p:sp>
      <p:sp>
        <p:nvSpPr>
          <p:cNvPr id="32" name="Text Placeholder 14"/>
          <p:cNvSpPr>
            <a:spLocks noGrp="1"/>
          </p:cNvSpPr>
          <p:nvPr>
            <p:ph type="body" sz="quarter" idx="34" hasCustomPrompt="1"/>
          </p:nvPr>
        </p:nvSpPr>
        <p:spPr>
          <a:xfrm>
            <a:off x="541339" y="3014251"/>
            <a:ext cx="2556000" cy="360000"/>
          </a:xfrm>
        </p:spPr>
        <p:txBody>
          <a:bodyPr tIns="72000"/>
          <a:lstStyle>
            <a:lvl1pPr algn="ctr">
              <a:lnSpc>
                <a:spcPct val="100000"/>
              </a:lnSpc>
              <a:defRPr/>
            </a:lvl1pPr>
          </a:lstStyle>
          <a:p>
            <a:pPr lvl="0"/>
            <a:r>
              <a:rPr lang="en-US"/>
              <a:t>Specialism</a:t>
            </a:r>
            <a:endParaRPr lang="en-GB"/>
          </a:p>
        </p:txBody>
      </p:sp>
      <p:sp>
        <p:nvSpPr>
          <p:cNvPr id="34" name="Text Placeholder 14"/>
          <p:cNvSpPr>
            <a:spLocks noGrp="1"/>
          </p:cNvSpPr>
          <p:nvPr>
            <p:ph type="body" sz="quarter" idx="35" hasCustomPrompt="1"/>
          </p:nvPr>
        </p:nvSpPr>
        <p:spPr>
          <a:xfrm>
            <a:off x="3294397" y="3014251"/>
            <a:ext cx="2556000" cy="360000"/>
          </a:xfrm>
        </p:spPr>
        <p:txBody>
          <a:bodyPr tIns="72000"/>
          <a:lstStyle>
            <a:lvl1pPr algn="ctr">
              <a:lnSpc>
                <a:spcPct val="100000"/>
              </a:lnSpc>
              <a:defRPr/>
            </a:lvl1pPr>
          </a:lstStyle>
          <a:p>
            <a:pPr lvl="0"/>
            <a:r>
              <a:rPr lang="en-US"/>
              <a:t>Specialism</a:t>
            </a:r>
            <a:endParaRPr lang="en-GB"/>
          </a:p>
        </p:txBody>
      </p:sp>
      <p:sp>
        <p:nvSpPr>
          <p:cNvPr id="35" name="Text Placeholder 14"/>
          <p:cNvSpPr>
            <a:spLocks noGrp="1"/>
          </p:cNvSpPr>
          <p:nvPr>
            <p:ph type="body" sz="quarter" idx="36" hasCustomPrompt="1"/>
          </p:nvPr>
        </p:nvSpPr>
        <p:spPr>
          <a:xfrm>
            <a:off x="6048250" y="3014251"/>
            <a:ext cx="2556000" cy="360000"/>
          </a:xfrm>
        </p:spPr>
        <p:txBody>
          <a:bodyPr tIns="72000"/>
          <a:lstStyle>
            <a:lvl1pPr algn="ctr">
              <a:lnSpc>
                <a:spcPct val="100000"/>
              </a:lnSpc>
              <a:defRPr/>
            </a:lvl1pPr>
          </a:lstStyle>
          <a:p>
            <a:pPr lvl="0"/>
            <a:r>
              <a:rPr lang="en-US"/>
              <a:t>Specialism</a:t>
            </a:r>
            <a:endParaRPr lang="en-GB"/>
          </a:p>
        </p:txBody>
      </p:sp>
      <p:cxnSp>
        <p:nvCxnSpPr>
          <p:cNvPr id="39" name="Straight Connector 38"/>
          <p:cNvCxnSpPr/>
          <p:nvPr userDrawn="1"/>
        </p:nvCxnSpPr>
        <p:spPr>
          <a:xfrm>
            <a:off x="3294397" y="3370827"/>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048250" y="3370827"/>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541339" y="5167877"/>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294397" y="5167877"/>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6048250" y="5167877"/>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37" hasCustomPrompt="1"/>
          </p:nvPr>
        </p:nvSpPr>
        <p:spPr>
          <a:xfrm>
            <a:off x="541338" y="5393690"/>
            <a:ext cx="8062912" cy="360000"/>
          </a:xfrm>
          <a:solidFill>
            <a:srgbClr val="B2B2B2"/>
          </a:solidFill>
        </p:spPr>
        <p:txBody>
          <a:bodyPr anchor="ctr" anchorCtr="0"/>
          <a:lstStyle>
            <a:lvl1pPr algn="ctr">
              <a:defRPr>
                <a:solidFill>
                  <a:srgbClr val="FFFFFF"/>
                </a:solidFill>
              </a:defRPr>
            </a:lvl1pPr>
            <a:lvl2pPr algn="ctr">
              <a:defRPr/>
            </a:lvl2pPr>
            <a:lvl3pPr algn="ctr">
              <a:defRPr/>
            </a:lvl3pPr>
            <a:lvl4pPr algn="ctr">
              <a:defRPr/>
            </a:lvl4pPr>
            <a:lvl5pPr algn="ctr">
              <a:defRPr/>
            </a:lvl5pPr>
          </a:lstStyle>
          <a:p>
            <a:pPr lvl="0"/>
            <a:r>
              <a:rPr lang="en-US"/>
              <a:t>Supporting Specialisms</a:t>
            </a:r>
            <a:endParaRPr lang="en-GB"/>
          </a:p>
        </p:txBody>
      </p:sp>
      <p:cxnSp>
        <p:nvCxnSpPr>
          <p:cNvPr id="12" name="Elbow Connector 11"/>
          <p:cNvCxnSpPr>
            <a:stCxn id="102" idx="2"/>
            <a:endCxn id="32" idx="0"/>
          </p:cNvCxnSpPr>
          <p:nvPr userDrawn="1"/>
        </p:nvCxnSpPr>
        <p:spPr>
          <a:xfrm rot="5400000">
            <a:off x="2348056" y="2128789"/>
            <a:ext cx="356748" cy="1414181"/>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2" idx="2"/>
            <a:endCxn id="34" idx="0"/>
          </p:cNvCxnSpPr>
          <p:nvPr userDrawn="1"/>
        </p:nvCxnSpPr>
        <p:spPr>
          <a:xfrm rot="16200000" flipH="1">
            <a:off x="3724584" y="2166440"/>
            <a:ext cx="356748" cy="1338877"/>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07" idx="2"/>
            <a:endCxn id="35" idx="0"/>
          </p:cNvCxnSpPr>
          <p:nvPr userDrawn="1"/>
        </p:nvCxnSpPr>
        <p:spPr>
          <a:xfrm rot="16200000" flipH="1">
            <a:off x="6439991" y="2127993"/>
            <a:ext cx="356748" cy="1415769"/>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flipH="1">
            <a:off x="1805050" y="5249690"/>
            <a:ext cx="0" cy="144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107" idx="2"/>
            <a:endCxn id="34" idx="0"/>
          </p:cNvCxnSpPr>
          <p:nvPr userDrawn="1"/>
        </p:nvCxnSpPr>
        <p:spPr>
          <a:xfrm rot="5400000">
            <a:off x="5063065" y="2166835"/>
            <a:ext cx="356748" cy="1338084"/>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flipH="1">
            <a:off x="4572192" y="5249690"/>
            <a:ext cx="0" cy="144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7326250" y="5249690"/>
            <a:ext cx="0" cy="144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96" name="Title 95"/>
          <p:cNvSpPr>
            <a:spLocks noGrp="1"/>
          </p:cNvSpPr>
          <p:nvPr>
            <p:ph type="title"/>
          </p:nvPr>
        </p:nvSpPr>
        <p:spPr>
          <a:xfrm>
            <a:off x="1439583" y="541338"/>
            <a:ext cx="7164000" cy="835200"/>
          </a:xfrm>
        </p:spPr>
        <p:txBody>
          <a:bodyPr/>
          <a:lstStyle/>
          <a:p>
            <a:r>
              <a:rPr lang="en-US"/>
              <a:t>Click to edit Master title style</a:t>
            </a:r>
            <a:endParaRPr lang="en-GB"/>
          </a:p>
        </p:txBody>
      </p:sp>
      <p:sp>
        <p:nvSpPr>
          <p:cNvPr id="97" name="Text Placeholder 23"/>
          <p:cNvSpPr>
            <a:spLocks noGrp="1"/>
          </p:cNvSpPr>
          <p:nvPr>
            <p:ph type="body" sz="quarter" idx="39" hasCustomPrompt="1"/>
          </p:nvPr>
        </p:nvSpPr>
        <p:spPr>
          <a:xfrm>
            <a:off x="1439583" y="465138"/>
            <a:ext cx="7164667" cy="360000"/>
          </a:xfrm>
        </p:spPr>
        <p:txBody>
          <a:bodyPr/>
          <a:lstStyle>
            <a:lvl1pPr>
              <a:spcBef>
                <a:spcPct val="0"/>
              </a:spcBef>
              <a:defRPr sz="2400"/>
            </a:lvl1pPr>
          </a:lstStyle>
          <a:p>
            <a:pPr lvl="0"/>
            <a:r>
              <a:rPr lang="en-US"/>
              <a:t>Click to add title</a:t>
            </a:r>
            <a:endParaRPr lang="en-GB"/>
          </a:p>
        </p:txBody>
      </p:sp>
      <p:sp>
        <p:nvSpPr>
          <p:cNvPr id="7" name="Picture Placeholder 6"/>
          <p:cNvSpPr>
            <a:spLocks noGrp="1" noChangeAspect="1"/>
          </p:cNvSpPr>
          <p:nvPr>
            <p:ph type="pic" sz="quarter" idx="13" hasCustomPrompt="1"/>
          </p:nvPr>
        </p:nvSpPr>
        <p:spPr>
          <a:xfrm>
            <a:off x="1980000" y="2009503"/>
            <a:ext cx="527040" cy="648000"/>
          </a:xfrm>
          <a:solidFill>
            <a:srgbClr val="C7C8CA"/>
          </a:solidFill>
          <a:ln w="6350">
            <a:solidFill>
              <a:srgbClr val="878787"/>
            </a:solidFill>
          </a:ln>
        </p:spPr>
        <p:txBody>
          <a:bodyPr anchor="ctr" anchorCtr="0"/>
          <a:lstStyle>
            <a:lvl1pPr algn="ctr">
              <a:defRPr sz="1100"/>
            </a:lvl1pPr>
          </a:lstStyle>
          <a:p>
            <a:r>
              <a:rPr lang="en-GB"/>
              <a:t>Click to add headshot</a:t>
            </a:r>
          </a:p>
        </p:txBody>
      </p:sp>
      <p:sp>
        <p:nvSpPr>
          <p:cNvPr id="25" name="Picture Placeholder 6"/>
          <p:cNvSpPr>
            <a:spLocks noGrp="1" noChangeAspect="1"/>
          </p:cNvSpPr>
          <p:nvPr>
            <p:ph type="pic" sz="quarter" idx="15" hasCustomPrompt="1"/>
          </p:nvPr>
        </p:nvSpPr>
        <p:spPr>
          <a:xfrm>
            <a:off x="4656960" y="2009503"/>
            <a:ext cx="527040" cy="648000"/>
          </a:xfrm>
          <a:solidFill>
            <a:srgbClr val="C7C8CA"/>
          </a:solidFill>
          <a:ln w="6350">
            <a:solidFill>
              <a:srgbClr val="878787"/>
            </a:solidFill>
          </a:ln>
        </p:spPr>
        <p:txBody>
          <a:bodyPr anchor="ctr" anchorCtr="0"/>
          <a:lstStyle>
            <a:lvl1pPr algn="ctr">
              <a:defRPr sz="1100"/>
            </a:lvl1pPr>
          </a:lstStyle>
          <a:p>
            <a:r>
              <a:rPr lang="en-GB"/>
              <a:t>Click to add headshot</a:t>
            </a:r>
          </a:p>
        </p:txBody>
      </p:sp>
      <p:grpSp>
        <p:nvGrpSpPr>
          <p:cNvPr id="30" name="Group 14"/>
          <p:cNvGrpSpPr/>
          <p:nvPr userDrawn="1"/>
        </p:nvGrpSpPr>
        <p:grpSpPr>
          <a:xfrm>
            <a:off x="542194" y="541338"/>
            <a:ext cx="753900" cy="756000"/>
            <a:chOff x="-1146" y="1169"/>
            <a:chExt cx="1077" cy="1080"/>
          </a:xfrm>
        </p:grpSpPr>
        <p:sp>
          <p:nvSpPr>
            <p:cNvPr id="37" name="Freeform 15"/>
            <p:cNvSpPr>
              <a:spLocks noEditPoints="1"/>
            </p:cNvSpPr>
            <p:nvPr userDrawn="1"/>
          </p:nvSpPr>
          <p:spPr>
            <a:xfrm>
              <a:off x="-1146" y="1169"/>
              <a:ext cx="1077" cy="1080"/>
            </a:xfrm>
            <a:custGeom>
              <a:avLst/>
              <a:gdLst>
                <a:gd name="T0" fmla="*/ 226 w 453"/>
                <a:gd name="T1" fmla="*/ 454 h 454"/>
                <a:gd name="T2" fmla="*/ 453 w 453"/>
                <a:gd name="T3" fmla="*/ 227 h 454"/>
                <a:gd name="T4" fmla="*/ 226 w 453"/>
                <a:gd name="T5" fmla="*/ 0 h 454"/>
                <a:gd name="T6" fmla="*/ 0 w 453"/>
                <a:gd name="T7" fmla="*/ 227 h 454"/>
                <a:gd name="T8" fmla="*/ 226 w 453"/>
                <a:gd name="T9" fmla="*/ 454 h 454"/>
                <a:gd name="T10" fmla="*/ 226 w 453"/>
                <a:gd name="T11" fmla="*/ 16 h 454"/>
                <a:gd name="T12" fmla="*/ 437 w 453"/>
                <a:gd name="T13" fmla="*/ 227 h 454"/>
                <a:gd name="T14" fmla="*/ 226 w 453"/>
                <a:gd name="T15" fmla="*/ 438 h 454"/>
                <a:gd name="T16" fmla="*/ 16 w 453"/>
                <a:gd name="T17" fmla="*/ 227 h 454"/>
                <a:gd name="T18" fmla="*/ 226 w 453"/>
                <a:gd name="T19" fmla="*/ 1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453">
                  <a:moveTo>
                    <a:pt x="226" y="454"/>
                  </a:moveTo>
                  <a:cubicBezTo>
                    <a:pt x="352" y="454"/>
                    <a:pt x="453" y="352"/>
                    <a:pt x="453" y="227"/>
                  </a:cubicBezTo>
                  <a:cubicBezTo>
                    <a:pt x="453" y="102"/>
                    <a:pt x="352" y="0"/>
                    <a:pt x="226" y="0"/>
                  </a:cubicBezTo>
                  <a:cubicBezTo>
                    <a:pt x="101" y="0"/>
                    <a:pt x="0" y="102"/>
                    <a:pt x="0" y="227"/>
                  </a:cubicBezTo>
                  <a:cubicBezTo>
                    <a:pt x="0" y="352"/>
                    <a:pt x="101" y="454"/>
                    <a:pt x="226" y="454"/>
                  </a:cubicBezTo>
                  <a:close/>
                  <a:moveTo>
                    <a:pt x="226" y="16"/>
                  </a:moveTo>
                  <a:cubicBezTo>
                    <a:pt x="343" y="16"/>
                    <a:pt x="437" y="111"/>
                    <a:pt x="437" y="227"/>
                  </a:cubicBezTo>
                  <a:cubicBezTo>
                    <a:pt x="437" y="343"/>
                    <a:pt x="343" y="438"/>
                    <a:pt x="226" y="438"/>
                  </a:cubicBezTo>
                  <a:cubicBezTo>
                    <a:pt x="110" y="438"/>
                    <a:pt x="16" y="343"/>
                    <a:pt x="16" y="227"/>
                  </a:cubicBezTo>
                  <a:cubicBezTo>
                    <a:pt x="16" y="111"/>
                    <a:pt x="110" y="16"/>
                    <a:pt x="226" y="16"/>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8" name="Freeform 16"/>
            <p:cNvSpPr>
              <a:spLocks noEditPoints="1"/>
            </p:cNvSpPr>
            <p:nvPr userDrawn="1"/>
          </p:nvSpPr>
          <p:spPr>
            <a:xfrm>
              <a:off x="-1146" y="1169"/>
              <a:ext cx="1077" cy="1080"/>
            </a:xfrm>
            <a:custGeom>
              <a:avLst/>
              <a:gdLst>
                <a:gd name="T0" fmla="*/ 226 w 453"/>
                <a:gd name="T1" fmla="*/ 454 h 454"/>
                <a:gd name="T2" fmla="*/ 453 w 453"/>
                <a:gd name="T3" fmla="*/ 227 h 454"/>
                <a:gd name="T4" fmla="*/ 226 w 453"/>
                <a:gd name="T5" fmla="*/ 0 h 454"/>
                <a:gd name="T6" fmla="*/ 0 w 453"/>
                <a:gd name="T7" fmla="*/ 227 h 454"/>
                <a:gd name="T8" fmla="*/ 226 w 453"/>
                <a:gd name="T9" fmla="*/ 454 h 454"/>
                <a:gd name="T10" fmla="*/ 226 w 453"/>
                <a:gd name="T11" fmla="*/ 16 h 454"/>
                <a:gd name="T12" fmla="*/ 437 w 453"/>
                <a:gd name="T13" fmla="*/ 227 h 454"/>
                <a:gd name="T14" fmla="*/ 226 w 453"/>
                <a:gd name="T15" fmla="*/ 438 h 454"/>
                <a:gd name="T16" fmla="*/ 16 w 453"/>
                <a:gd name="T17" fmla="*/ 227 h 454"/>
                <a:gd name="T18" fmla="*/ 226 w 453"/>
                <a:gd name="T19" fmla="*/ 1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453">
                  <a:moveTo>
                    <a:pt x="226" y="454"/>
                  </a:moveTo>
                  <a:cubicBezTo>
                    <a:pt x="352" y="454"/>
                    <a:pt x="453" y="352"/>
                    <a:pt x="453" y="227"/>
                  </a:cubicBezTo>
                  <a:cubicBezTo>
                    <a:pt x="453" y="102"/>
                    <a:pt x="352" y="0"/>
                    <a:pt x="226" y="0"/>
                  </a:cubicBezTo>
                  <a:cubicBezTo>
                    <a:pt x="101" y="0"/>
                    <a:pt x="0" y="102"/>
                    <a:pt x="0" y="227"/>
                  </a:cubicBezTo>
                  <a:cubicBezTo>
                    <a:pt x="0" y="352"/>
                    <a:pt x="101" y="454"/>
                    <a:pt x="226" y="454"/>
                  </a:cubicBezTo>
                  <a:close/>
                  <a:moveTo>
                    <a:pt x="226" y="16"/>
                  </a:moveTo>
                  <a:cubicBezTo>
                    <a:pt x="343" y="16"/>
                    <a:pt x="437" y="111"/>
                    <a:pt x="437" y="227"/>
                  </a:cubicBezTo>
                  <a:cubicBezTo>
                    <a:pt x="437" y="343"/>
                    <a:pt x="343" y="438"/>
                    <a:pt x="226" y="438"/>
                  </a:cubicBezTo>
                  <a:cubicBezTo>
                    <a:pt x="110" y="438"/>
                    <a:pt x="16" y="343"/>
                    <a:pt x="16" y="227"/>
                  </a:cubicBezTo>
                  <a:cubicBezTo>
                    <a:pt x="16" y="111"/>
                    <a:pt x="110" y="16"/>
                    <a:pt x="226" y="16"/>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5" name="Freeform 17"/>
            <p:cNvSpPr>
              <a:spLocks noEditPoints="1"/>
            </p:cNvSpPr>
            <p:nvPr userDrawn="1"/>
          </p:nvSpPr>
          <p:spPr>
            <a:xfrm>
              <a:off x="-975" y="1416"/>
              <a:ext cx="594" cy="597"/>
            </a:xfrm>
            <a:custGeom>
              <a:avLst/>
              <a:gdLst>
                <a:gd name="T0" fmla="*/ 42 w 250"/>
                <a:gd name="T1" fmla="*/ 194 h 251"/>
                <a:gd name="T2" fmla="*/ 46 w 250"/>
                <a:gd name="T3" fmla="*/ 202 h 251"/>
                <a:gd name="T4" fmla="*/ 56 w 250"/>
                <a:gd name="T5" fmla="*/ 207 h 251"/>
                <a:gd name="T6" fmla="*/ 83 w 250"/>
                <a:gd name="T7" fmla="*/ 197 h 251"/>
                <a:gd name="T8" fmla="*/ 145 w 250"/>
                <a:gd name="T9" fmla="*/ 251 h 251"/>
                <a:gd name="T10" fmla="*/ 154 w 250"/>
                <a:gd name="T11" fmla="*/ 250 h 251"/>
                <a:gd name="T12" fmla="*/ 176 w 250"/>
                <a:gd name="T13" fmla="*/ 233 h 251"/>
                <a:gd name="T14" fmla="*/ 174 w 250"/>
                <a:gd name="T15" fmla="*/ 219 h 251"/>
                <a:gd name="T16" fmla="*/ 125 w 250"/>
                <a:gd name="T17" fmla="*/ 182 h 251"/>
                <a:gd name="T18" fmla="*/ 190 w 250"/>
                <a:gd name="T19" fmla="*/ 159 h 251"/>
                <a:gd name="T20" fmla="*/ 191 w 250"/>
                <a:gd name="T21" fmla="*/ 159 h 251"/>
                <a:gd name="T22" fmla="*/ 235 w 250"/>
                <a:gd name="T23" fmla="*/ 171 h 251"/>
                <a:gd name="T24" fmla="*/ 250 w 250"/>
                <a:gd name="T25" fmla="*/ 164 h 251"/>
                <a:gd name="T26" fmla="*/ 232 w 250"/>
                <a:gd name="T27" fmla="*/ 121 h 251"/>
                <a:gd name="T28" fmla="*/ 240 w 250"/>
                <a:gd name="T29" fmla="*/ 72 h 251"/>
                <a:gd name="T30" fmla="*/ 200 w 250"/>
                <a:gd name="T31" fmla="*/ 44 h 251"/>
                <a:gd name="T32" fmla="*/ 181 w 250"/>
                <a:gd name="T33" fmla="*/ 0 h 251"/>
                <a:gd name="T34" fmla="*/ 181 w 250"/>
                <a:gd name="T35" fmla="*/ 0 h 251"/>
                <a:gd name="T36" fmla="*/ 181 w 250"/>
                <a:gd name="T37" fmla="*/ 0 h 251"/>
                <a:gd name="T38" fmla="*/ 167 w 250"/>
                <a:gd name="T39" fmla="*/ 6 h 251"/>
                <a:gd name="T40" fmla="*/ 144 w 250"/>
                <a:gd name="T41" fmla="*/ 45 h 251"/>
                <a:gd name="T42" fmla="*/ 14 w 250"/>
                <a:gd name="T43" fmla="*/ 107 h 251"/>
                <a:gd name="T44" fmla="*/ 11 w 250"/>
                <a:gd name="T45" fmla="*/ 118 h 251"/>
                <a:gd name="T46" fmla="*/ 14 w 250"/>
                <a:gd name="T47" fmla="*/ 126 h 251"/>
                <a:gd name="T48" fmla="*/ 6 w 250"/>
                <a:gd name="T49" fmla="*/ 169 h 251"/>
                <a:gd name="T50" fmla="*/ 42 w 250"/>
                <a:gd name="T51" fmla="*/ 194 h 251"/>
                <a:gd name="T52" fmla="*/ 156 w 250"/>
                <a:gd name="T53" fmla="*/ 228 h 251"/>
                <a:gd name="T54" fmla="*/ 148 w 250"/>
                <a:gd name="T55" fmla="*/ 234 h 251"/>
                <a:gd name="T56" fmla="*/ 98 w 250"/>
                <a:gd name="T57" fmla="*/ 192 h 251"/>
                <a:gd name="T58" fmla="*/ 110 w 250"/>
                <a:gd name="T59" fmla="*/ 188 h 251"/>
                <a:gd name="T60" fmla="*/ 156 w 250"/>
                <a:gd name="T61" fmla="*/ 228 h 251"/>
                <a:gd name="T62" fmla="*/ 226 w 250"/>
                <a:gd name="T63" fmla="*/ 78 h 251"/>
                <a:gd name="T64" fmla="*/ 224 w 250"/>
                <a:gd name="T65" fmla="*/ 103 h 251"/>
                <a:gd name="T66" fmla="*/ 207 w 250"/>
                <a:gd name="T67" fmla="*/ 61 h 251"/>
                <a:gd name="T68" fmla="*/ 226 w 250"/>
                <a:gd name="T69" fmla="*/ 78 h 251"/>
                <a:gd name="T70" fmla="*/ 178 w 250"/>
                <a:gd name="T71" fmla="*/ 34 h 251"/>
                <a:gd name="T72" fmla="*/ 223 w 250"/>
                <a:gd name="T73" fmla="*/ 143 h 251"/>
                <a:gd name="T74" fmla="*/ 185 w 250"/>
                <a:gd name="T75" fmla="*/ 144 h 251"/>
                <a:gd name="T76" fmla="*/ 184 w 250"/>
                <a:gd name="T77" fmla="*/ 144 h 251"/>
                <a:gd name="T78" fmla="*/ 149 w 250"/>
                <a:gd name="T79" fmla="*/ 61 h 251"/>
                <a:gd name="T80" fmla="*/ 150 w 250"/>
                <a:gd name="T81" fmla="*/ 60 h 251"/>
                <a:gd name="T82" fmla="*/ 178 w 250"/>
                <a:gd name="T83" fmla="*/ 34 h 251"/>
                <a:gd name="T84" fmla="*/ 135 w 250"/>
                <a:gd name="T85" fmla="*/ 67 h 251"/>
                <a:gd name="T86" fmla="*/ 169 w 250"/>
                <a:gd name="T87" fmla="*/ 150 h 251"/>
                <a:gd name="T88" fmla="*/ 58 w 250"/>
                <a:gd name="T89" fmla="*/ 189 h 251"/>
                <a:gd name="T90" fmla="*/ 28 w 250"/>
                <a:gd name="T91" fmla="*/ 118 h 251"/>
                <a:gd name="T92" fmla="*/ 135 w 250"/>
                <a:gd name="T93" fmla="*/ 67 h 251"/>
                <a:gd name="T94" fmla="*/ 35 w 250"/>
                <a:gd name="T95" fmla="*/ 176 h 251"/>
                <a:gd name="T96" fmla="*/ 21 w 250"/>
                <a:gd name="T97" fmla="*/ 163 h 251"/>
                <a:gd name="T98" fmla="*/ 21 w 250"/>
                <a:gd name="T99" fmla="*/ 144 h 251"/>
                <a:gd name="T100" fmla="*/ 35 w 250"/>
                <a:gd name="T101" fmla="*/ 17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42" y="194"/>
                  </a:moveTo>
                  <a:cubicBezTo>
                    <a:pt x="46" y="202"/>
                    <a:pt x="46" y="202"/>
                    <a:pt x="46" y="202"/>
                  </a:cubicBezTo>
                  <a:cubicBezTo>
                    <a:pt x="56" y="207"/>
                    <a:pt x="56" y="207"/>
                    <a:pt x="56" y="207"/>
                  </a:cubicBezTo>
                  <a:cubicBezTo>
                    <a:pt x="83" y="197"/>
                    <a:pt x="83" y="197"/>
                    <a:pt x="83" y="197"/>
                  </a:cubicBezTo>
                  <a:cubicBezTo>
                    <a:pt x="90" y="209"/>
                    <a:pt x="108" y="232"/>
                    <a:pt x="145" y="251"/>
                  </a:cubicBezTo>
                  <a:cubicBezTo>
                    <a:pt x="154" y="250"/>
                    <a:pt x="154" y="250"/>
                    <a:pt x="154" y="250"/>
                  </a:cubicBezTo>
                  <a:cubicBezTo>
                    <a:pt x="176" y="233"/>
                    <a:pt x="176" y="233"/>
                    <a:pt x="176" y="233"/>
                  </a:cubicBezTo>
                  <a:cubicBezTo>
                    <a:pt x="174" y="219"/>
                    <a:pt x="174" y="219"/>
                    <a:pt x="174" y="219"/>
                  </a:cubicBezTo>
                  <a:cubicBezTo>
                    <a:pt x="146" y="206"/>
                    <a:pt x="132" y="191"/>
                    <a:pt x="125" y="182"/>
                  </a:cubicBezTo>
                  <a:cubicBezTo>
                    <a:pt x="190" y="159"/>
                    <a:pt x="190" y="159"/>
                    <a:pt x="190" y="159"/>
                  </a:cubicBezTo>
                  <a:cubicBezTo>
                    <a:pt x="191" y="159"/>
                    <a:pt x="191" y="159"/>
                    <a:pt x="191" y="159"/>
                  </a:cubicBezTo>
                  <a:cubicBezTo>
                    <a:pt x="206" y="153"/>
                    <a:pt x="229" y="157"/>
                    <a:pt x="235" y="171"/>
                  </a:cubicBezTo>
                  <a:cubicBezTo>
                    <a:pt x="250" y="164"/>
                    <a:pt x="250" y="164"/>
                    <a:pt x="250" y="164"/>
                  </a:cubicBezTo>
                  <a:cubicBezTo>
                    <a:pt x="232" y="121"/>
                    <a:pt x="232" y="121"/>
                    <a:pt x="232" y="121"/>
                  </a:cubicBezTo>
                  <a:cubicBezTo>
                    <a:pt x="244" y="108"/>
                    <a:pt x="247" y="88"/>
                    <a:pt x="240" y="72"/>
                  </a:cubicBezTo>
                  <a:cubicBezTo>
                    <a:pt x="234" y="55"/>
                    <a:pt x="217" y="44"/>
                    <a:pt x="200" y="44"/>
                  </a:cubicBezTo>
                  <a:cubicBezTo>
                    <a:pt x="181" y="0"/>
                    <a:pt x="181" y="0"/>
                    <a:pt x="181" y="0"/>
                  </a:cubicBezTo>
                  <a:cubicBezTo>
                    <a:pt x="181" y="0"/>
                    <a:pt x="181" y="0"/>
                    <a:pt x="181" y="0"/>
                  </a:cubicBezTo>
                  <a:cubicBezTo>
                    <a:pt x="181" y="0"/>
                    <a:pt x="181" y="0"/>
                    <a:pt x="181" y="0"/>
                  </a:cubicBezTo>
                  <a:cubicBezTo>
                    <a:pt x="167" y="6"/>
                    <a:pt x="167" y="6"/>
                    <a:pt x="167" y="6"/>
                  </a:cubicBezTo>
                  <a:cubicBezTo>
                    <a:pt x="172" y="19"/>
                    <a:pt x="158" y="39"/>
                    <a:pt x="144" y="45"/>
                  </a:cubicBezTo>
                  <a:cubicBezTo>
                    <a:pt x="14" y="107"/>
                    <a:pt x="14" y="107"/>
                    <a:pt x="14" y="107"/>
                  </a:cubicBezTo>
                  <a:cubicBezTo>
                    <a:pt x="11" y="118"/>
                    <a:pt x="11" y="118"/>
                    <a:pt x="11" y="118"/>
                  </a:cubicBezTo>
                  <a:cubicBezTo>
                    <a:pt x="14" y="126"/>
                    <a:pt x="14" y="126"/>
                    <a:pt x="14" y="126"/>
                  </a:cubicBezTo>
                  <a:cubicBezTo>
                    <a:pt x="4" y="137"/>
                    <a:pt x="0" y="154"/>
                    <a:pt x="6" y="169"/>
                  </a:cubicBezTo>
                  <a:cubicBezTo>
                    <a:pt x="13" y="184"/>
                    <a:pt x="27" y="193"/>
                    <a:pt x="42" y="194"/>
                  </a:cubicBezTo>
                  <a:close/>
                  <a:moveTo>
                    <a:pt x="156" y="228"/>
                  </a:moveTo>
                  <a:cubicBezTo>
                    <a:pt x="148" y="234"/>
                    <a:pt x="148" y="234"/>
                    <a:pt x="148" y="234"/>
                  </a:cubicBezTo>
                  <a:cubicBezTo>
                    <a:pt x="120" y="219"/>
                    <a:pt x="105" y="202"/>
                    <a:pt x="98" y="192"/>
                  </a:cubicBezTo>
                  <a:cubicBezTo>
                    <a:pt x="110" y="188"/>
                    <a:pt x="110" y="188"/>
                    <a:pt x="110" y="188"/>
                  </a:cubicBezTo>
                  <a:cubicBezTo>
                    <a:pt x="116" y="197"/>
                    <a:pt x="129" y="213"/>
                    <a:pt x="156" y="228"/>
                  </a:cubicBezTo>
                  <a:close/>
                  <a:moveTo>
                    <a:pt x="226" y="78"/>
                  </a:moveTo>
                  <a:cubicBezTo>
                    <a:pt x="229" y="86"/>
                    <a:pt x="228" y="96"/>
                    <a:pt x="224" y="103"/>
                  </a:cubicBezTo>
                  <a:cubicBezTo>
                    <a:pt x="207" y="61"/>
                    <a:pt x="207" y="61"/>
                    <a:pt x="207" y="61"/>
                  </a:cubicBezTo>
                  <a:cubicBezTo>
                    <a:pt x="215" y="64"/>
                    <a:pt x="222" y="70"/>
                    <a:pt x="226" y="78"/>
                  </a:cubicBezTo>
                  <a:close/>
                  <a:moveTo>
                    <a:pt x="178" y="34"/>
                  </a:moveTo>
                  <a:cubicBezTo>
                    <a:pt x="223" y="143"/>
                    <a:pt x="223" y="143"/>
                    <a:pt x="223" y="143"/>
                  </a:cubicBezTo>
                  <a:cubicBezTo>
                    <a:pt x="211" y="139"/>
                    <a:pt x="196" y="139"/>
                    <a:pt x="185" y="144"/>
                  </a:cubicBezTo>
                  <a:cubicBezTo>
                    <a:pt x="184" y="144"/>
                    <a:pt x="184" y="144"/>
                    <a:pt x="184" y="144"/>
                  </a:cubicBezTo>
                  <a:cubicBezTo>
                    <a:pt x="149" y="61"/>
                    <a:pt x="149" y="61"/>
                    <a:pt x="149" y="61"/>
                  </a:cubicBezTo>
                  <a:cubicBezTo>
                    <a:pt x="150" y="60"/>
                    <a:pt x="150" y="60"/>
                    <a:pt x="150" y="60"/>
                  </a:cubicBezTo>
                  <a:cubicBezTo>
                    <a:pt x="161" y="55"/>
                    <a:pt x="172" y="45"/>
                    <a:pt x="178" y="34"/>
                  </a:cubicBezTo>
                  <a:close/>
                  <a:moveTo>
                    <a:pt x="135" y="67"/>
                  </a:moveTo>
                  <a:cubicBezTo>
                    <a:pt x="169" y="150"/>
                    <a:pt x="169" y="150"/>
                    <a:pt x="169" y="150"/>
                  </a:cubicBezTo>
                  <a:cubicBezTo>
                    <a:pt x="58" y="189"/>
                    <a:pt x="58" y="189"/>
                    <a:pt x="58" y="189"/>
                  </a:cubicBezTo>
                  <a:cubicBezTo>
                    <a:pt x="28" y="118"/>
                    <a:pt x="28" y="118"/>
                    <a:pt x="28" y="118"/>
                  </a:cubicBezTo>
                  <a:lnTo>
                    <a:pt x="135" y="67"/>
                  </a:lnTo>
                  <a:close/>
                  <a:moveTo>
                    <a:pt x="35" y="176"/>
                  </a:moveTo>
                  <a:cubicBezTo>
                    <a:pt x="29" y="174"/>
                    <a:pt x="24" y="169"/>
                    <a:pt x="21" y="163"/>
                  </a:cubicBezTo>
                  <a:cubicBezTo>
                    <a:pt x="19" y="157"/>
                    <a:pt x="19" y="150"/>
                    <a:pt x="21" y="144"/>
                  </a:cubicBezTo>
                  <a:lnTo>
                    <a:pt x="35" y="176"/>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6" name="Freeform 18"/>
            <p:cNvSpPr/>
            <p:nvPr userDrawn="1"/>
          </p:nvSpPr>
          <p:spPr>
            <a:xfrm>
              <a:off x="-367" y="1523"/>
              <a:ext cx="98" cy="69"/>
            </a:xfrm>
            <a:custGeom>
              <a:avLst/>
              <a:gdLst>
                <a:gd name="T0" fmla="*/ 15 w 98"/>
                <a:gd name="T1" fmla="*/ 69 h 69"/>
                <a:gd name="T2" fmla="*/ 98 w 98"/>
                <a:gd name="T3" fmla="*/ 36 h 69"/>
                <a:gd name="T4" fmla="*/ 84 w 98"/>
                <a:gd name="T5" fmla="*/ 0 h 69"/>
                <a:gd name="T6" fmla="*/ 0 w 98"/>
                <a:gd name="T7" fmla="*/ 36 h 69"/>
                <a:gd name="T8" fmla="*/ 15 w 98"/>
                <a:gd name="T9" fmla="*/ 69 h 69"/>
              </a:gdLst>
              <a:ahLst/>
              <a:cxnLst>
                <a:cxn ang="0">
                  <a:pos x="T0" y="T1"/>
                </a:cxn>
                <a:cxn ang="0">
                  <a:pos x="T2" y="T3"/>
                </a:cxn>
                <a:cxn ang="0">
                  <a:pos x="T4" y="T5"/>
                </a:cxn>
                <a:cxn ang="0">
                  <a:pos x="T6" y="T7"/>
                </a:cxn>
                <a:cxn ang="0">
                  <a:pos x="T8" y="T9"/>
                </a:cxn>
              </a:cxnLst>
              <a:rect l="0" t="0" r="r" b="b"/>
              <a:pathLst>
                <a:path w="98" h="69">
                  <a:moveTo>
                    <a:pt x="15" y="69"/>
                  </a:moveTo>
                  <a:lnTo>
                    <a:pt x="98" y="36"/>
                  </a:lnTo>
                  <a:lnTo>
                    <a:pt x="84" y="0"/>
                  </a:lnTo>
                  <a:lnTo>
                    <a:pt x="0" y="36"/>
                  </a:lnTo>
                  <a:lnTo>
                    <a:pt x="15" y="69"/>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7" name="Freeform 19"/>
            <p:cNvSpPr/>
            <p:nvPr userDrawn="1"/>
          </p:nvSpPr>
          <p:spPr>
            <a:xfrm>
              <a:off x="-431" y="1411"/>
              <a:ext cx="91" cy="91"/>
            </a:xfrm>
            <a:custGeom>
              <a:avLst/>
              <a:gdLst>
                <a:gd name="T0" fmla="*/ 91 w 91"/>
                <a:gd name="T1" fmla="*/ 26 h 91"/>
                <a:gd name="T2" fmla="*/ 62 w 91"/>
                <a:gd name="T3" fmla="*/ 0 h 91"/>
                <a:gd name="T4" fmla="*/ 0 w 91"/>
                <a:gd name="T5" fmla="*/ 62 h 91"/>
                <a:gd name="T6" fmla="*/ 26 w 91"/>
                <a:gd name="T7" fmla="*/ 91 h 91"/>
                <a:gd name="T8" fmla="*/ 91 w 91"/>
                <a:gd name="T9" fmla="*/ 26 h 91"/>
              </a:gdLst>
              <a:ahLst/>
              <a:cxnLst>
                <a:cxn ang="0">
                  <a:pos x="T0" y="T1"/>
                </a:cxn>
                <a:cxn ang="0">
                  <a:pos x="T2" y="T3"/>
                </a:cxn>
                <a:cxn ang="0">
                  <a:pos x="T4" y="T5"/>
                </a:cxn>
                <a:cxn ang="0">
                  <a:pos x="T6" y="T7"/>
                </a:cxn>
                <a:cxn ang="0">
                  <a:pos x="T8" y="T9"/>
                </a:cxn>
              </a:cxnLst>
              <a:rect l="0" t="0" r="r" b="b"/>
              <a:pathLst>
                <a:path w="91" h="91">
                  <a:moveTo>
                    <a:pt x="91" y="26"/>
                  </a:moveTo>
                  <a:lnTo>
                    <a:pt x="62" y="0"/>
                  </a:lnTo>
                  <a:lnTo>
                    <a:pt x="0" y="62"/>
                  </a:lnTo>
                  <a:lnTo>
                    <a:pt x="26" y="91"/>
                  </a:lnTo>
                  <a:lnTo>
                    <a:pt x="91" y="26"/>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8" name="Rectangle 20"/>
            <p:cNvSpPr>
              <a:spLocks noChangeArrowheads="1"/>
            </p:cNvSpPr>
            <p:nvPr userDrawn="1"/>
          </p:nvSpPr>
          <p:spPr>
            <a:xfrm>
              <a:off x="-338" y="1659"/>
              <a:ext cx="90"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403766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Contacts - simple tree">
    <p:spTree>
      <p:nvGrpSpPr>
        <p:cNvPr id="1" name=""/>
        <p:cNvGrpSpPr/>
        <p:nvPr/>
      </p:nvGrpSpPr>
      <p:grpSpPr>
        <a:xfrm>
          <a:off x="0" y="0"/>
          <a:ext cx="0" cy="0"/>
          <a:chOff x="0" y="0"/>
          <a:chExt cx="0" cy="0"/>
        </a:xfrm>
      </p:grpSpPr>
      <p:sp>
        <p:nvSpPr>
          <p:cNvPr id="102" name="Rectangle 101"/>
          <p:cNvSpPr/>
          <p:nvPr userDrawn="1"/>
        </p:nvSpPr>
        <p:spPr>
          <a:xfrm>
            <a:off x="1980000" y="2009503"/>
            <a:ext cx="2507040" cy="64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07" name="Rectangle 106"/>
          <p:cNvSpPr/>
          <p:nvPr userDrawn="1"/>
        </p:nvSpPr>
        <p:spPr>
          <a:xfrm>
            <a:off x="4656961" y="2009503"/>
            <a:ext cx="2507040" cy="64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3" name="Date Placeholder 2"/>
          <p:cNvSpPr>
            <a:spLocks noGrp="1"/>
          </p:cNvSpPr>
          <p:nvPr>
            <p:ph type="dt" sz="half" idx="10"/>
          </p:nvPr>
        </p:nvSpPr>
        <p:spPr/>
        <p:txBody>
          <a:bodyPr/>
          <a:lstStyle/>
          <a:p>
            <a:fld id="{0AB2ADAA-8D4C-5049-9EFD-71C37AB3FF32}"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sp>
        <p:nvSpPr>
          <p:cNvPr id="9" name="Text Placeholder 8"/>
          <p:cNvSpPr>
            <a:spLocks noGrp="1"/>
          </p:cNvSpPr>
          <p:nvPr>
            <p:ph type="body" sz="quarter" idx="14" hasCustomPrompt="1"/>
          </p:nvPr>
        </p:nvSpPr>
        <p:spPr>
          <a:xfrm>
            <a:off x="1980002" y="2009503"/>
            <a:ext cx="2507039" cy="648000"/>
          </a:xfrm>
          <a:solidFill>
            <a:srgbClr val="E03A3E"/>
          </a:solidFill>
          <a:ln w="12700">
            <a:solidFill>
              <a:srgbClr val="E03A3E"/>
            </a:solidFill>
          </a:ln>
        </p:spPr>
        <p:txBody>
          <a:bodyPr lIns="108000" tIns="72000"/>
          <a:lstStyle>
            <a:lvl1pPr>
              <a:spcBef>
                <a:spcPct val="0"/>
              </a:spcBef>
              <a:defRPr sz="1100" baseline="0">
                <a:solidFill>
                  <a:srgbClr val="FFFFFF"/>
                </a:solidFill>
              </a:defRPr>
            </a:lvl1pPr>
            <a:lvl2pPr>
              <a:spcBef>
                <a:spcPct val="0"/>
              </a:spcBef>
              <a:spcAft>
                <a:spcPct val="0"/>
              </a:spcAft>
              <a:defRPr sz="1100" b="0" i="0" baseline="0">
                <a:solidFill>
                  <a:srgbClr val="FFFFFF"/>
                </a:solidFill>
                <a:latin typeface="+mn-lt"/>
                <a:ea typeface="+mn-ea"/>
                <a:cs typeface="+mn-cs"/>
              </a:defRPr>
            </a:lvl2pPr>
            <a:lvl3pPr marL="0" indent="0">
              <a:spcBef>
                <a:spcPct val="0"/>
              </a:spcBef>
              <a:buNone/>
              <a:defRPr sz="1000" baseline="0">
                <a:solidFill>
                  <a:srgbClr val="FFFFFF"/>
                </a:solidFill>
                <a:latin typeface="+mn-lt"/>
              </a:defRPr>
            </a:lvl3pPr>
            <a:lvl4pPr marL="0" indent="0">
              <a:spcBef>
                <a:spcPct val="0"/>
              </a:spcBef>
              <a:buNone/>
              <a:defRPr sz="1000" baseline="0">
                <a:solidFill>
                  <a:srgbClr val="FFFFFF"/>
                </a:solidFill>
                <a:latin typeface="+mn-lt"/>
              </a:defRPr>
            </a:lvl4pPr>
            <a:lvl5pPr marL="180000" indent="-180000">
              <a:spcBef>
                <a:spcPct val="0"/>
              </a:spcBef>
              <a:buClr>
                <a:srgbClr val="E03A3E"/>
              </a:buClr>
              <a:buFont typeface="Arial" panose="020B0604020202020204" pitchFamily="34" charset="0"/>
              <a:buChar char="•"/>
              <a:defRPr sz="1000" baseline="0">
                <a:solidFill>
                  <a:srgbClr val="FFFFFF"/>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0" name="Text Placeholder 8"/>
          <p:cNvSpPr>
            <a:spLocks noGrp="1"/>
          </p:cNvSpPr>
          <p:nvPr>
            <p:ph type="body" sz="quarter" idx="24" hasCustomPrompt="1"/>
          </p:nvPr>
        </p:nvSpPr>
        <p:spPr>
          <a:xfrm>
            <a:off x="4656962" y="2009503"/>
            <a:ext cx="2507039" cy="648000"/>
          </a:xfrm>
          <a:solidFill>
            <a:srgbClr val="E03A3E"/>
          </a:solidFill>
          <a:ln w="12700">
            <a:solidFill>
              <a:srgbClr val="E03A3E"/>
            </a:solidFill>
          </a:ln>
        </p:spPr>
        <p:txBody>
          <a:bodyPr lIns="108000" tIns="72000"/>
          <a:lstStyle>
            <a:lvl1pPr>
              <a:spcBef>
                <a:spcPct val="0"/>
              </a:spcBef>
              <a:defRPr sz="1100" baseline="0">
                <a:solidFill>
                  <a:srgbClr val="FFFFFF"/>
                </a:solidFill>
              </a:defRPr>
            </a:lvl1pPr>
            <a:lvl2pPr>
              <a:spcBef>
                <a:spcPct val="0"/>
              </a:spcBef>
              <a:spcAft>
                <a:spcPct val="0"/>
              </a:spcAft>
              <a:defRPr sz="1100" b="0" i="0" baseline="0">
                <a:solidFill>
                  <a:srgbClr val="FFFFFF"/>
                </a:solidFill>
                <a:latin typeface="+mn-lt"/>
                <a:ea typeface="+mn-ea"/>
                <a:cs typeface="+mn-cs"/>
              </a:defRPr>
            </a:lvl2pPr>
            <a:lvl3pPr marL="0" indent="0">
              <a:spcBef>
                <a:spcPct val="0"/>
              </a:spcBef>
              <a:buNone/>
              <a:defRPr sz="1000" baseline="0">
                <a:solidFill>
                  <a:srgbClr val="FFFFFF"/>
                </a:solidFill>
                <a:latin typeface="+mn-lt"/>
              </a:defRPr>
            </a:lvl3pPr>
            <a:lvl4pPr marL="0" indent="0">
              <a:spcBef>
                <a:spcPct val="0"/>
              </a:spcBef>
              <a:buNone/>
              <a:defRPr sz="1000" baseline="0">
                <a:solidFill>
                  <a:srgbClr val="FFFFFF"/>
                </a:solidFill>
                <a:latin typeface="+mn-lt"/>
              </a:defRPr>
            </a:lvl4pPr>
            <a:lvl5pPr marL="180000" indent="-180000">
              <a:spcBef>
                <a:spcPct val="0"/>
              </a:spcBef>
              <a:buClr>
                <a:srgbClr val="E03A3E"/>
              </a:buClr>
              <a:buFont typeface="Arial" panose="020B0604020202020204" pitchFamily="34" charset="0"/>
              <a:buChar char="•"/>
              <a:defRPr sz="1000" baseline="0">
                <a:solidFill>
                  <a:srgbClr val="FFFFFF"/>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1" name="Text Placeholder 8"/>
          <p:cNvSpPr>
            <a:spLocks noGrp="1"/>
          </p:cNvSpPr>
          <p:nvPr>
            <p:ph type="body" sz="quarter" idx="25" hasCustomPrompt="1"/>
          </p:nvPr>
        </p:nvSpPr>
        <p:spPr>
          <a:xfrm>
            <a:off x="540000" y="3378004"/>
            <a:ext cx="2556000" cy="576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2" name="Text Placeholder 8"/>
          <p:cNvSpPr>
            <a:spLocks noGrp="1"/>
          </p:cNvSpPr>
          <p:nvPr>
            <p:ph type="body" sz="quarter" idx="26" hasCustomPrompt="1"/>
          </p:nvPr>
        </p:nvSpPr>
        <p:spPr>
          <a:xfrm>
            <a:off x="3294000" y="3378004"/>
            <a:ext cx="2556000" cy="576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3" name="Text Placeholder 8"/>
          <p:cNvSpPr>
            <a:spLocks noGrp="1"/>
          </p:cNvSpPr>
          <p:nvPr>
            <p:ph type="body" sz="quarter" idx="27" hasCustomPrompt="1"/>
          </p:nvPr>
        </p:nvSpPr>
        <p:spPr>
          <a:xfrm>
            <a:off x="3294000" y="3954004"/>
            <a:ext cx="2556000" cy="576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4" name="Text Placeholder 8"/>
          <p:cNvSpPr>
            <a:spLocks noGrp="1"/>
          </p:cNvSpPr>
          <p:nvPr>
            <p:ph type="body" sz="quarter" idx="28" hasCustomPrompt="1"/>
          </p:nvPr>
        </p:nvSpPr>
        <p:spPr>
          <a:xfrm>
            <a:off x="6049435" y="3378004"/>
            <a:ext cx="2556794" cy="576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20" name="Text Placeholder 8"/>
          <p:cNvSpPr>
            <a:spLocks noGrp="1"/>
          </p:cNvSpPr>
          <p:nvPr>
            <p:ph type="body" sz="quarter" idx="31" hasCustomPrompt="1"/>
          </p:nvPr>
        </p:nvSpPr>
        <p:spPr>
          <a:xfrm>
            <a:off x="540000" y="3954004"/>
            <a:ext cx="2556000" cy="576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21" name="Text Placeholder 8"/>
          <p:cNvSpPr>
            <a:spLocks noGrp="1"/>
          </p:cNvSpPr>
          <p:nvPr>
            <p:ph type="body" sz="quarter" idx="32" hasCustomPrompt="1"/>
          </p:nvPr>
        </p:nvSpPr>
        <p:spPr>
          <a:xfrm>
            <a:off x="6049435" y="3954004"/>
            <a:ext cx="2556794" cy="576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1980000" y="1859688"/>
            <a:ext cx="5184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40000" y="3370827"/>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33" hasCustomPrompt="1"/>
          </p:nvPr>
        </p:nvSpPr>
        <p:spPr>
          <a:xfrm>
            <a:off x="1980000" y="1557339"/>
            <a:ext cx="5184000" cy="302351"/>
          </a:xfrm>
        </p:spPr>
        <p:txBody>
          <a:bodyPr tIns="0"/>
          <a:lstStyle>
            <a:lvl1pPr algn="ctr">
              <a:lnSpc>
                <a:spcPct val="100000"/>
              </a:lnSpc>
              <a:defRPr/>
            </a:lvl1pPr>
          </a:lstStyle>
          <a:p>
            <a:pPr lvl="0"/>
            <a:r>
              <a:rPr lang="en-US"/>
              <a:t>Specialism</a:t>
            </a:r>
            <a:endParaRPr lang="en-GB"/>
          </a:p>
        </p:txBody>
      </p:sp>
      <p:sp>
        <p:nvSpPr>
          <p:cNvPr id="32" name="Text Placeholder 14"/>
          <p:cNvSpPr>
            <a:spLocks noGrp="1"/>
          </p:cNvSpPr>
          <p:nvPr>
            <p:ph type="body" sz="quarter" idx="34" hasCustomPrompt="1"/>
          </p:nvPr>
        </p:nvSpPr>
        <p:spPr>
          <a:xfrm>
            <a:off x="540000" y="3014251"/>
            <a:ext cx="2556000" cy="360000"/>
          </a:xfrm>
        </p:spPr>
        <p:txBody>
          <a:bodyPr tIns="72000"/>
          <a:lstStyle>
            <a:lvl1pPr algn="ctr">
              <a:lnSpc>
                <a:spcPct val="100000"/>
              </a:lnSpc>
              <a:defRPr/>
            </a:lvl1pPr>
          </a:lstStyle>
          <a:p>
            <a:pPr lvl="0"/>
            <a:r>
              <a:rPr lang="en-US"/>
              <a:t>Specialism</a:t>
            </a:r>
            <a:endParaRPr lang="en-GB"/>
          </a:p>
        </p:txBody>
      </p:sp>
      <p:sp>
        <p:nvSpPr>
          <p:cNvPr id="34" name="Text Placeholder 14"/>
          <p:cNvSpPr>
            <a:spLocks noGrp="1"/>
          </p:cNvSpPr>
          <p:nvPr>
            <p:ph type="body" sz="quarter" idx="35" hasCustomPrompt="1"/>
          </p:nvPr>
        </p:nvSpPr>
        <p:spPr>
          <a:xfrm>
            <a:off x="3294000" y="3014251"/>
            <a:ext cx="2556000" cy="360000"/>
          </a:xfrm>
        </p:spPr>
        <p:txBody>
          <a:bodyPr tIns="72000"/>
          <a:lstStyle>
            <a:lvl1pPr algn="ctr">
              <a:lnSpc>
                <a:spcPct val="100000"/>
              </a:lnSpc>
              <a:defRPr/>
            </a:lvl1pPr>
          </a:lstStyle>
          <a:p>
            <a:pPr lvl="0"/>
            <a:r>
              <a:rPr lang="en-US"/>
              <a:t>Specialism</a:t>
            </a:r>
            <a:endParaRPr lang="en-GB"/>
          </a:p>
        </p:txBody>
      </p:sp>
      <p:sp>
        <p:nvSpPr>
          <p:cNvPr id="35" name="Text Placeholder 14"/>
          <p:cNvSpPr>
            <a:spLocks noGrp="1"/>
          </p:cNvSpPr>
          <p:nvPr>
            <p:ph type="body" sz="quarter" idx="36" hasCustomPrompt="1"/>
          </p:nvPr>
        </p:nvSpPr>
        <p:spPr>
          <a:xfrm>
            <a:off x="6048250" y="3014251"/>
            <a:ext cx="2556000" cy="360000"/>
          </a:xfrm>
        </p:spPr>
        <p:txBody>
          <a:bodyPr tIns="72000"/>
          <a:lstStyle>
            <a:lvl1pPr algn="ctr">
              <a:lnSpc>
                <a:spcPct val="100000"/>
              </a:lnSpc>
              <a:defRPr/>
            </a:lvl1pPr>
          </a:lstStyle>
          <a:p>
            <a:pPr lvl="0"/>
            <a:r>
              <a:rPr lang="en-US"/>
              <a:t>Specialism</a:t>
            </a:r>
            <a:endParaRPr lang="en-GB"/>
          </a:p>
        </p:txBody>
      </p:sp>
      <p:cxnSp>
        <p:nvCxnSpPr>
          <p:cNvPr id="39" name="Straight Connector 38"/>
          <p:cNvCxnSpPr/>
          <p:nvPr userDrawn="1"/>
        </p:nvCxnSpPr>
        <p:spPr>
          <a:xfrm>
            <a:off x="3294000" y="3370827"/>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048250" y="3370827"/>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540000" y="5728735"/>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294000" y="5728735"/>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6050229" y="5728735"/>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37" hasCustomPrompt="1"/>
          </p:nvPr>
        </p:nvSpPr>
        <p:spPr>
          <a:xfrm>
            <a:off x="543318" y="5954548"/>
            <a:ext cx="8062912" cy="360000"/>
          </a:xfrm>
          <a:solidFill>
            <a:srgbClr val="B2B2B2"/>
          </a:solidFill>
        </p:spPr>
        <p:txBody>
          <a:bodyPr anchor="ctr" anchorCtr="0"/>
          <a:lstStyle>
            <a:lvl1pPr algn="ctr">
              <a:defRPr>
                <a:solidFill>
                  <a:srgbClr val="FFFFFF"/>
                </a:solidFill>
              </a:defRPr>
            </a:lvl1pPr>
            <a:lvl2pPr algn="ctr">
              <a:defRPr/>
            </a:lvl2pPr>
            <a:lvl3pPr algn="ctr">
              <a:defRPr/>
            </a:lvl3pPr>
            <a:lvl4pPr algn="ctr">
              <a:defRPr/>
            </a:lvl4pPr>
            <a:lvl5pPr algn="ctr">
              <a:defRPr/>
            </a:lvl5pPr>
          </a:lstStyle>
          <a:p>
            <a:pPr lvl="0"/>
            <a:r>
              <a:rPr lang="en-US"/>
              <a:t>Supporting Specialisms</a:t>
            </a:r>
            <a:endParaRPr lang="en-GB"/>
          </a:p>
        </p:txBody>
      </p:sp>
      <p:cxnSp>
        <p:nvCxnSpPr>
          <p:cNvPr id="12" name="Elbow Connector 11"/>
          <p:cNvCxnSpPr>
            <a:stCxn id="102" idx="2"/>
            <a:endCxn id="32" idx="0"/>
          </p:cNvCxnSpPr>
          <p:nvPr userDrawn="1"/>
        </p:nvCxnSpPr>
        <p:spPr>
          <a:xfrm rot="5400000">
            <a:off x="2347386" y="2128117"/>
            <a:ext cx="356748" cy="1415520"/>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2" idx="2"/>
            <a:endCxn id="34" idx="0"/>
          </p:cNvCxnSpPr>
          <p:nvPr userDrawn="1"/>
        </p:nvCxnSpPr>
        <p:spPr>
          <a:xfrm rot="16200000" flipH="1">
            <a:off x="3724386" y="2166637"/>
            <a:ext cx="356748" cy="1338480"/>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07" idx="2"/>
            <a:endCxn id="35" idx="0"/>
          </p:cNvCxnSpPr>
          <p:nvPr userDrawn="1"/>
        </p:nvCxnSpPr>
        <p:spPr>
          <a:xfrm rot="16200000" flipH="1">
            <a:off x="6439991" y="2127993"/>
            <a:ext cx="356748" cy="1415769"/>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flipH="1">
            <a:off x="1807029" y="5810548"/>
            <a:ext cx="0" cy="144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107" idx="2"/>
            <a:endCxn id="34" idx="0"/>
          </p:cNvCxnSpPr>
          <p:nvPr userDrawn="1"/>
        </p:nvCxnSpPr>
        <p:spPr>
          <a:xfrm rot="5400000">
            <a:off x="5062867" y="2166639"/>
            <a:ext cx="356748" cy="1338481"/>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flipH="1">
            <a:off x="4572000" y="5810548"/>
            <a:ext cx="0" cy="144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7328229" y="5810548"/>
            <a:ext cx="0" cy="144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96" name="Title 95"/>
          <p:cNvSpPr>
            <a:spLocks noGrp="1"/>
          </p:cNvSpPr>
          <p:nvPr>
            <p:ph type="title"/>
          </p:nvPr>
        </p:nvSpPr>
        <p:spPr>
          <a:xfrm>
            <a:off x="1439583" y="541338"/>
            <a:ext cx="7164000" cy="835200"/>
          </a:xfrm>
        </p:spPr>
        <p:txBody>
          <a:bodyPr/>
          <a:lstStyle/>
          <a:p>
            <a:r>
              <a:rPr lang="en-US"/>
              <a:t>Click to edit Master title style</a:t>
            </a:r>
            <a:endParaRPr lang="en-GB"/>
          </a:p>
        </p:txBody>
      </p:sp>
      <p:sp>
        <p:nvSpPr>
          <p:cNvPr id="97" name="Text Placeholder 23"/>
          <p:cNvSpPr>
            <a:spLocks noGrp="1"/>
          </p:cNvSpPr>
          <p:nvPr>
            <p:ph type="body" sz="quarter" idx="39" hasCustomPrompt="1"/>
          </p:nvPr>
        </p:nvSpPr>
        <p:spPr>
          <a:xfrm>
            <a:off x="1439583" y="465138"/>
            <a:ext cx="7164667" cy="360000"/>
          </a:xfrm>
        </p:spPr>
        <p:txBody>
          <a:bodyPr/>
          <a:lstStyle>
            <a:lvl1pPr>
              <a:spcBef>
                <a:spcPct val="0"/>
              </a:spcBef>
              <a:defRPr sz="2400"/>
            </a:lvl1pPr>
          </a:lstStyle>
          <a:p>
            <a:pPr lvl="0"/>
            <a:r>
              <a:rPr lang="en-US"/>
              <a:t>Click to add title</a:t>
            </a:r>
            <a:endParaRPr lang="en-GB"/>
          </a:p>
        </p:txBody>
      </p:sp>
      <p:sp>
        <p:nvSpPr>
          <p:cNvPr id="47" name="Text Placeholder 8"/>
          <p:cNvSpPr>
            <a:spLocks noGrp="1"/>
          </p:cNvSpPr>
          <p:nvPr>
            <p:ph type="body" sz="quarter" idx="40" hasCustomPrompt="1"/>
          </p:nvPr>
        </p:nvSpPr>
        <p:spPr>
          <a:xfrm>
            <a:off x="3294000" y="4528395"/>
            <a:ext cx="2556000" cy="576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48" name="Text Placeholder 8"/>
          <p:cNvSpPr>
            <a:spLocks noGrp="1"/>
          </p:cNvSpPr>
          <p:nvPr>
            <p:ph type="body" sz="quarter" idx="41" hasCustomPrompt="1"/>
          </p:nvPr>
        </p:nvSpPr>
        <p:spPr>
          <a:xfrm>
            <a:off x="540000" y="4528395"/>
            <a:ext cx="2556000" cy="576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50" name="Text Placeholder 8"/>
          <p:cNvSpPr>
            <a:spLocks noGrp="1"/>
          </p:cNvSpPr>
          <p:nvPr>
            <p:ph type="body" sz="quarter" idx="42" hasCustomPrompt="1"/>
          </p:nvPr>
        </p:nvSpPr>
        <p:spPr>
          <a:xfrm>
            <a:off x="6049435" y="4528395"/>
            <a:ext cx="2556794" cy="576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51" name="Text Placeholder 8"/>
          <p:cNvSpPr>
            <a:spLocks noGrp="1"/>
          </p:cNvSpPr>
          <p:nvPr>
            <p:ph type="body" sz="quarter" idx="43" hasCustomPrompt="1"/>
          </p:nvPr>
        </p:nvSpPr>
        <p:spPr>
          <a:xfrm>
            <a:off x="3294000" y="5104395"/>
            <a:ext cx="2556000" cy="576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52" name="Text Placeholder 8"/>
          <p:cNvSpPr>
            <a:spLocks noGrp="1"/>
          </p:cNvSpPr>
          <p:nvPr>
            <p:ph type="body" sz="quarter" idx="44" hasCustomPrompt="1"/>
          </p:nvPr>
        </p:nvSpPr>
        <p:spPr>
          <a:xfrm>
            <a:off x="540000" y="5104395"/>
            <a:ext cx="2556000" cy="576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53" name="Text Placeholder 8"/>
          <p:cNvSpPr>
            <a:spLocks noGrp="1"/>
          </p:cNvSpPr>
          <p:nvPr>
            <p:ph type="body" sz="quarter" idx="45" hasCustomPrompt="1"/>
          </p:nvPr>
        </p:nvSpPr>
        <p:spPr>
          <a:xfrm>
            <a:off x="6049435" y="5104395"/>
            <a:ext cx="2556794" cy="576000"/>
          </a:xfrm>
        </p:spPr>
        <p:txBody>
          <a:bodyPr lIns="0" tIns="72000"/>
          <a:lstStyle>
            <a:lvl1pPr>
              <a:spcBef>
                <a:spcPct val="0"/>
              </a:spcBef>
              <a:defRPr sz="1100" baseline="0"/>
            </a:lvl1pPr>
            <a:lvl2pPr>
              <a:spcBef>
                <a:spcPct val="0"/>
              </a:spcBef>
              <a:spcAft>
                <a:spcPct val="0"/>
              </a:spcAft>
              <a:defRPr sz="1100" b="0" i="0" baseline="0">
                <a:latin typeface="+mn-lt"/>
                <a:ea typeface="+mn-ea"/>
                <a:cs typeface="+mn-cs"/>
              </a:defRPr>
            </a:lvl2pPr>
            <a:lvl3pPr marL="0" indent="0">
              <a:spcBef>
                <a:spcPct val="0"/>
              </a:spcBef>
              <a:buNone/>
              <a:defRPr sz="1000" baseline="0">
                <a:solidFill>
                  <a:srgbClr val="000000"/>
                </a:solidFill>
                <a:latin typeface="+mn-lt"/>
              </a:defRPr>
            </a:lvl3pPr>
            <a:lvl4pPr marL="0" indent="0">
              <a:spcBef>
                <a:spcPct val="0"/>
              </a:spcBef>
              <a:buNone/>
              <a:defRPr sz="10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0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grpSp>
        <p:nvGrpSpPr>
          <p:cNvPr id="65" name="Group 14"/>
          <p:cNvGrpSpPr/>
          <p:nvPr userDrawn="1"/>
        </p:nvGrpSpPr>
        <p:grpSpPr>
          <a:xfrm>
            <a:off x="542194" y="541338"/>
            <a:ext cx="753900" cy="756000"/>
            <a:chOff x="-1146" y="1169"/>
            <a:chExt cx="1077" cy="1080"/>
          </a:xfrm>
        </p:grpSpPr>
        <p:sp>
          <p:nvSpPr>
            <p:cNvPr id="66" name="Freeform 15"/>
            <p:cNvSpPr>
              <a:spLocks noEditPoints="1"/>
            </p:cNvSpPr>
            <p:nvPr userDrawn="1"/>
          </p:nvSpPr>
          <p:spPr>
            <a:xfrm>
              <a:off x="-1146" y="1169"/>
              <a:ext cx="1077" cy="1080"/>
            </a:xfrm>
            <a:custGeom>
              <a:avLst/>
              <a:gdLst>
                <a:gd name="T0" fmla="*/ 226 w 453"/>
                <a:gd name="T1" fmla="*/ 454 h 454"/>
                <a:gd name="T2" fmla="*/ 453 w 453"/>
                <a:gd name="T3" fmla="*/ 227 h 454"/>
                <a:gd name="T4" fmla="*/ 226 w 453"/>
                <a:gd name="T5" fmla="*/ 0 h 454"/>
                <a:gd name="T6" fmla="*/ 0 w 453"/>
                <a:gd name="T7" fmla="*/ 227 h 454"/>
                <a:gd name="T8" fmla="*/ 226 w 453"/>
                <a:gd name="T9" fmla="*/ 454 h 454"/>
                <a:gd name="T10" fmla="*/ 226 w 453"/>
                <a:gd name="T11" fmla="*/ 16 h 454"/>
                <a:gd name="T12" fmla="*/ 437 w 453"/>
                <a:gd name="T13" fmla="*/ 227 h 454"/>
                <a:gd name="T14" fmla="*/ 226 w 453"/>
                <a:gd name="T15" fmla="*/ 438 h 454"/>
                <a:gd name="T16" fmla="*/ 16 w 453"/>
                <a:gd name="T17" fmla="*/ 227 h 454"/>
                <a:gd name="T18" fmla="*/ 226 w 453"/>
                <a:gd name="T19" fmla="*/ 1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453">
                  <a:moveTo>
                    <a:pt x="226" y="454"/>
                  </a:moveTo>
                  <a:cubicBezTo>
                    <a:pt x="352" y="454"/>
                    <a:pt x="453" y="352"/>
                    <a:pt x="453" y="227"/>
                  </a:cubicBezTo>
                  <a:cubicBezTo>
                    <a:pt x="453" y="102"/>
                    <a:pt x="352" y="0"/>
                    <a:pt x="226" y="0"/>
                  </a:cubicBezTo>
                  <a:cubicBezTo>
                    <a:pt x="101" y="0"/>
                    <a:pt x="0" y="102"/>
                    <a:pt x="0" y="227"/>
                  </a:cubicBezTo>
                  <a:cubicBezTo>
                    <a:pt x="0" y="352"/>
                    <a:pt x="101" y="454"/>
                    <a:pt x="226" y="454"/>
                  </a:cubicBezTo>
                  <a:close/>
                  <a:moveTo>
                    <a:pt x="226" y="16"/>
                  </a:moveTo>
                  <a:cubicBezTo>
                    <a:pt x="343" y="16"/>
                    <a:pt x="437" y="111"/>
                    <a:pt x="437" y="227"/>
                  </a:cubicBezTo>
                  <a:cubicBezTo>
                    <a:pt x="437" y="343"/>
                    <a:pt x="343" y="438"/>
                    <a:pt x="226" y="438"/>
                  </a:cubicBezTo>
                  <a:cubicBezTo>
                    <a:pt x="110" y="438"/>
                    <a:pt x="16" y="343"/>
                    <a:pt x="16" y="227"/>
                  </a:cubicBezTo>
                  <a:cubicBezTo>
                    <a:pt x="16" y="111"/>
                    <a:pt x="110" y="16"/>
                    <a:pt x="226" y="16"/>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7" name="Freeform 16"/>
            <p:cNvSpPr>
              <a:spLocks noEditPoints="1"/>
            </p:cNvSpPr>
            <p:nvPr userDrawn="1"/>
          </p:nvSpPr>
          <p:spPr>
            <a:xfrm>
              <a:off x="-1146" y="1169"/>
              <a:ext cx="1077" cy="1080"/>
            </a:xfrm>
            <a:custGeom>
              <a:avLst/>
              <a:gdLst>
                <a:gd name="T0" fmla="*/ 226 w 453"/>
                <a:gd name="T1" fmla="*/ 454 h 454"/>
                <a:gd name="T2" fmla="*/ 453 w 453"/>
                <a:gd name="T3" fmla="*/ 227 h 454"/>
                <a:gd name="T4" fmla="*/ 226 w 453"/>
                <a:gd name="T5" fmla="*/ 0 h 454"/>
                <a:gd name="T6" fmla="*/ 0 w 453"/>
                <a:gd name="T7" fmla="*/ 227 h 454"/>
                <a:gd name="T8" fmla="*/ 226 w 453"/>
                <a:gd name="T9" fmla="*/ 454 h 454"/>
                <a:gd name="T10" fmla="*/ 226 w 453"/>
                <a:gd name="T11" fmla="*/ 16 h 454"/>
                <a:gd name="T12" fmla="*/ 437 w 453"/>
                <a:gd name="T13" fmla="*/ 227 h 454"/>
                <a:gd name="T14" fmla="*/ 226 w 453"/>
                <a:gd name="T15" fmla="*/ 438 h 454"/>
                <a:gd name="T16" fmla="*/ 16 w 453"/>
                <a:gd name="T17" fmla="*/ 227 h 454"/>
                <a:gd name="T18" fmla="*/ 226 w 453"/>
                <a:gd name="T19" fmla="*/ 1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453">
                  <a:moveTo>
                    <a:pt x="226" y="454"/>
                  </a:moveTo>
                  <a:cubicBezTo>
                    <a:pt x="352" y="454"/>
                    <a:pt x="453" y="352"/>
                    <a:pt x="453" y="227"/>
                  </a:cubicBezTo>
                  <a:cubicBezTo>
                    <a:pt x="453" y="102"/>
                    <a:pt x="352" y="0"/>
                    <a:pt x="226" y="0"/>
                  </a:cubicBezTo>
                  <a:cubicBezTo>
                    <a:pt x="101" y="0"/>
                    <a:pt x="0" y="102"/>
                    <a:pt x="0" y="227"/>
                  </a:cubicBezTo>
                  <a:cubicBezTo>
                    <a:pt x="0" y="352"/>
                    <a:pt x="101" y="454"/>
                    <a:pt x="226" y="454"/>
                  </a:cubicBezTo>
                  <a:close/>
                  <a:moveTo>
                    <a:pt x="226" y="16"/>
                  </a:moveTo>
                  <a:cubicBezTo>
                    <a:pt x="343" y="16"/>
                    <a:pt x="437" y="111"/>
                    <a:pt x="437" y="227"/>
                  </a:cubicBezTo>
                  <a:cubicBezTo>
                    <a:pt x="437" y="343"/>
                    <a:pt x="343" y="438"/>
                    <a:pt x="226" y="438"/>
                  </a:cubicBezTo>
                  <a:cubicBezTo>
                    <a:pt x="110" y="438"/>
                    <a:pt x="16" y="343"/>
                    <a:pt x="16" y="227"/>
                  </a:cubicBezTo>
                  <a:cubicBezTo>
                    <a:pt x="16" y="111"/>
                    <a:pt x="110" y="16"/>
                    <a:pt x="226" y="16"/>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8" name="Freeform 17"/>
            <p:cNvSpPr>
              <a:spLocks noEditPoints="1"/>
            </p:cNvSpPr>
            <p:nvPr userDrawn="1"/>
          </p:nvSpPr>
          <p:spPr>
            <a:xfrm>
              <a:off x="-975" y="1416"/>
              <a:ext cx="594" cy="597"/>
            </a:xfrm>
            <a:custGeom>
              <a:avLst/>
              <a:gdLst>
                <a:gd name="T0" fmla="*/ 42 w 250"/>
                <a:gd name="T1" fmla="*/ 194 h 251"/>
                <a:gd name="T2" fmla="*/ 46 w 250"/>
                <a:gd name="T3" fmla="*/ 202 h 251"/>
                <a:gd name="T4" fmla="*/ 56 w 250"/>
                <a:gd name="T5" fmla="*/ 207 h 251"/>
                <a:gd name="T6" fmla="*/ 83 w 250"/>
                <a:gd name="T7" fmla="*/ 197 h 251"/>
                <a:gd name="T8" fmla="*/ 145 w 250"/>
                <a:gd name="T9" fmla="*/ 251 h 251"/>
                <a:gd name="T10" fmla="*/ 154 w 250"/>
                <a:gd name="T11" fmla="*/ 250 h 251"/>
                <a:gd name="T12" fmla="*/ 176 w 250"/>
                <a:gd name="T13" fmla="*/ 233 h 251"/>
                <a:gd name="T14" fmla="*/ 174 w 250"/>
                <a:gd name="T15" fmla="*/ 219 h 251"/>
                <a:gd name="T16" fmla="*/ 125 w 250"/>
                <a:gd name="T17" fmla="*/ 182 h 251"/>
                <a:gd name="T18" fmla="*/ 190 w 250"/>
                <a:gd name="T19" fmla="*/ 159 h 251"/>
                <a:gd name="T20" fmla="*/ 191 w 250"/>
                <a:gd name="T21" fmla="*/ 159 h 251"/>
                <a:gd name="T22" fmla="*/ 235 w 250"/>
                <a:gd name="T23" fmla="*/ 171 h 251"/>
                <a:gd name="T24" fmla="*/ 250 w 250"/>
                <a:gd name="T25" fmla="*/ 164 h 251"/>
                <a:gd name="T26" fmla="*/ 232 w 250"/>
                <a:gd name="T27" fmla="*/ 121 h 251"/>
                <a:gd name="T28" fmla="*/ 240 w 250"/>
                <a:gd name="T29" fmla="*/ 72 h 251"/>
                <a:gd name="T30" fmla="*/ 200 w 250"/>
                <a:gd name="T31" fmla="*/ 44 h 251"/>
                <a:gd name="T32" fmla="*/ 181 w 250"/>
                <a:gd name="T33" fmla="*/ 0 h 251"/>
                <a:gd name="T34" fmla="*/ 181 w 250"/>
                <a:gd name="T35" fmla="*/ 0 h 251"/>
                <a:gd name="T36" fmla="*/ 181 w 250"/>
                <a:gd name="T37" fmla="*/ 0 h 251"/>
                <a:gd name="T38" fmla="*/ 167 w 250"/>
                <a:gd name="T39" fmla="*/ 6 h 251"/>
                <a:gd name="T40" fmla="*/ 144 w 250"/>
                <a:gd name="T41" fmla="*/ 45 h 251"/>
                <a:gd name="T42" fmla="*/ 14 w 250"/>
                <a:gd name="T43" fmla="*/ 107 h 251"/>
                <a:gd name="T44" fmla="*/ 11 w 250"/>
                <a:gd name="T45" fmla="*/ 118 h 251"/>
                <a:gd name="T46" fmla="*/ 14 w 250"/>
                <a:gd name="T47" fmla="*/ 126 h 251"/>
                <a:gd name="T48" fmla="*/ 6 w 250"/>
                <a:gd name="T49" fmla="*/ 169 h 251"/>
                <a:gd name="T50" fmla="*/ 42 w 250"/>
                <a:gd name="T51" fmla="*/ 194 h 251"/>
                <a:gd name="T52" fmla="*/ 156 w 250"/>
                <a:gd name="T53" fmla="*/ 228 h 251"/>
                <a:gd name="T54" fmla="*/ 148 w 250"/>
                <a:gd name="T55" fmla="*/ 234 h 251"/>
                <a:gd name="T56" fmla="*/ 98 w 250"/>
                <a:gd name="T57" fmla="*/ 192 h 251"/>
                <a:gd name="T58" fmla="*/ 110 w 250"/>
                <a:gd name="T59" fmla="*/ 188 h 251"/>
                <a:gd name="T60" fmla="*/ 156 w 250"/>
                <a:gd name="T61" fmla="*/ 228 h 251"/>
                <a:gd name="T62" fmla="*/ 226 w 250"/>
                <a:gd name="T63" fmla="*/ 78 h 251"/>
                <a:gd name="T64" fmla="*/ 224 w 250"/>
                <a:gd name="T65" fmla="*/ 103 h 251"/>
                <a:gd name="T66" fmla="*/ 207 w 250"/>
                <a:gd name="T67" fmla="*/ 61 h 251"/>
                <a:gd name="T68" fmla="*/ 226 w 250"/>
                <a:gd name="T69" fmla="*/ 78 h 251"/>
                <a:gd name="T70" fmla="*/ 178 w 250"/>
                <a:gd name="T71" fmla="*/ 34 h 251"/>
                <a:gd name="T72" fmla="*/ 223 w 250"/>
                <a:gd name="T73" fmla="*/ 143 h 251"/>
                <a:gd name="T74" fmla="*/ 185 w 250"/>
                <a:gd name="T75" fmla="*/ 144 h 251"/>
                <a:gd name="T76" fmla="*/ 184 w 250"/>
                <a:gd name="T77" fmla="*/ 144 h 251"/>
                <a:gd name="T78" fmla="*/ 149 w 250"/>
                <a:gd name="T79" fmla="*/ 61 h 251"/>
                <a:gd name="T80" fmla="*/ 150 w 250"/>
                <a:gd name="T81" fmla="*/ 60 h 251"/>
                <a:gd name="T82" fmla="*/ 178 w 250"/>
                <a:gd name="T83" fmla="*/ 34 h 251"/>
                <a:gd name="T84" fmla="*/ 135 w 250"/>
                <a:gd name="T85" fmla="*/ 67 h 251"/>
                <a:gd name="T86" fmla="*/ 169 w 250"/>
                <a:gd name="T87" fmla="*/ 150 h 251"/>
                <a:gd name="T88" fmla="*/ 58 w 250"/>
                <a:gd name="T89" fmla="*/ 189 h 251"/>
                <a:gd name="T90" fmla="*/ 28 w 250"/>
                <a:gd name="T91" fmla="*/ 118 h 251"/>
                <a:gd name="T92" fmla="*/ 135 w 250"/>
                <a:gd name="T93" fmla="*/ 67 h 251"/>
                <a:gd name="T94" fmla="*/ 35 w 250"/>
                <a:gd name="T95" fmla="*/ 176 h 251"/>
                <a:gd name="T96" fmla="*/ 21 w 250"/>
                <a:gd name="T97" fmla="*/ 163 h 251"/>
                <a:gd name="T98" fmla="*/ 21 w 250"/>
                <a:gd name="T99" fmla="*/ 144 h 251"/>
                <a:gd name="T100" fmla="*/ 35 w 250"/>
                <a:gd name="T101" fmla="*/ 17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42" y="194"/>
                  </a:moveTo>
                  <a:cubicBezTo>
                    <a:pt x="46" y="202"/>
                    <a:pt x="46" y="202"/>
                    <a:pt x="46" y="202"/>
                  </a:cubicBezTo>
                  <a:cubicBezTo>
                    <a:pt x="56" y="207"/>
                    <a:pt x="56" y="207"/>
                    <a:pt x="56" y="207"/>
                  </a:cubicBezTo>
                  <a:cubicBezTo>
                    <a:pt x="83" y="197"/>
                    <a:pt x="83" y="197"/>
                    <a:pt x="83" y="197"/>
                  </a:cubicBezTo>
                  <a:cubicBezTo>
                    <a:pt x="90" y="209"/>
                    <a:pt x="108" y="232"/>
                    <a:pt x="145" y="251"/>
                  </a:cubicBezTo>
                  <a:cubicBezTo>
                    <a:pt x="154" y="250"/>
                    <a:pt x="154" y="250"/>
                    <a:pt x="154" y="250"/>
                  </a:cubicBezTo>
                  <a:cubicBezTo>
                    <a:pt x="176" y="233"/>
                    <a:pt x="176" y="233"/>
                    <a:pt x="176" y="233"/>
                  </a:cubicBezTo>
                  <a:cubicBezTo>
                    <a:pt x="174" y="219"/>
                    <a:pt x="174" y="219"/>
                    <a:pt x="174" y="219"/>
                  </a:cubicBezTo>
                  <a:cubicBezTo>
                    <a:pt x="146" y="206"/>
                    <a:pt x="132" y="191"/>
                    <a:pt x="125" y="182"/>
                  </a:cubicBezTo>
                  <a:cubicBezTo>
                    <a:pt x="190" y="159"/>
                    <a:pt x="190" y="159"/>
                    <a:pt x="190" y="159"/>
                  </a:cubicBezTo>
                  <a:cubicBezTo>
                    <a:pt x="191" y="159"/>
                    <a:pt x="191" y="159"/>
                    <a:pt x="191" y="159"/>
                  </a:cubicBezTo>
                  <a:cubicBezTo>
                    <a:pt x="206" y="153"/>
                    <a:pt x="229" y="157"/>
                    <a:pt x="235" y="171"/>
                  </a:cubicBezTo>
                  <a:cubicBezTo>
                    <a:pt x="250" y="164"/>
                    <a:pt x="250" y="164"/>
                    <a:pt x="250" y="164"/>
                  </a:cubicBezTo>
                  <a:cubicBezTo>
                    <a:pt x="232" y="121"/>
                    <a:pt x="232" y="121"/>
                    <a:pt x="232" y="121"/>
                  </a:cubicBezTo>
                  <a:cubicBezTo>
                    <a:pt x="244" y="108"/>
                    <a:pt x="247" y="88"/>
                    <a:pt x="240" y="72"/>
                  </a:cubicBezTo>
                  <a:cubicBezTo>
                    <a:pt x="234" y="55"/>
                    <a:pt x="217" y="44"/>
                    <a:pt x="200" y="44"/>
                  </a:cubicBezTo>
                  <a:cubicBezTo>
                    <a:pt x="181" y="0"/>
                    <a:pt x="181" y="0"/>
                    <a:pt x="181" y="0"/>
                  </a:cubicBezTo>
                  <a:cubicBezTo>
                    <a:pt x="181" y="0"/>
                    <a:pt x="181" y="0"/>
                    <a:pt x="181" y="0"/>
                  </a:cubicBezTo>
                  <a:cubicBezTo>
                    <a:pt x="181" y="0"/>
                    <a:pt x="181" y="0"/>
                    <a:pt x="181" y="0"/>
                  </a:cubicBezTo>
                  <a:cubicBezTo>
                    <a:pt x="167" y="6"/>
                    <a:pt x="167" y="6"/>
                    <a:pt x="167" y="6"/>
                  </a:cubicBezTo>
                  <a:cubicBezTo>
                    <a:pt x="172" y="19"/>
                    <a:pt x="158" y="39"/>
                    <a:pt x="144" y="45"/>
                  </a:cubicBezTo>
                  <a:cubicBezTo>
                    <a:pt x="14" y="107"/>
                    <a:pt x="14" y="107"/>
                    <a:pt x="14" y="107"/>
                  </a:cubicBezTo>
                  <a:cubicBezTo>
                    <a:pt x="11" y="118"/>
                    <a:pt x="11" y="118"/>
                    <a:pt x="11" y="118"/>
                  </a:cubicBezTo>
                  <a:cubicBezTo>
                    <a:pt x="14" y="126"/>
                    <a:pt x="14" y="126"/>
                    <a:pt x="14" y="126"/>
                  </a:cubicBezTo>
                  <a:cubicBezTo>
                    <a:pt x="4" y="137"/>
                    <a:pt x="0" y="154"/>
                    <a:pt x="6" y="169"/>
                  </a:cubicBezTo>
                  <a:cubicBezTo>
                    <a:pt x="13" y="184"/>
                    <a:pt x="27" y="193"/>
                    <a:pt x="42" y="194"/>
                  </a:cubicBezTo>
                  <a:close/>
                  <a:moveTo>
                    <a:pt x="156" y="228"/>
                  </a:moveTo>
                  <a:cubicBezTo>
                    <a:pt x="148" y="234"/>
                    <a:pt x="148" y="234"/>
                    <a:pt x="148" y="234"/>
                  </a:cubicBezTo>
                  <a:cubicBezTo>
                    <a:pt x="120" y="219"/>
                    <a:pt x="105" y="202"/>
                    <a:pt x="98" y="192"/>
                  </a:cubicBezTo>
                  <a:cubicBezTo>
                    <a:pt x="110" y="188"/>
                    <a:pt x="110" y="188"/>
                    <a:pt x="110" y="188"/>
                  </a:cubicBezTo>
                  <a:cubicBezTo>
                    <a:pt x="116" y="197"/>
                    <a:pt x="129" y="213"/>
                    <a:pt x="156" y="228"/>
                  </a:cubicBezTo>
                  <a:close/>
                  <a:moveTo>
                    <a:pt x="226" y="78"/>
                  </a:moveTo>
                  <a:cubicBezTo>
                    <a:pt x="229" y="86"/>
                    <a:pt x="228" y="96"/>
                    <a:pt x="224" y="103"/>
                  </a:cubicBezTo>
                  <a:cubicBezTo>
                    <a:pt x="207" y="61"/>
                    <a:pt x="207" y="61"/>
                    <a:pt x="207" y="61"/>
                  </a:cubicBezTo>
                  <a:cubicBezTo>
                    <a:pt x="215" y="64"/>
                    <a:pt x="222" y="70"/>
                    <a:pt x="226" y="78"/>
                  </a:cubicBezTo>
                  <a:close/>
                  <a:moveTo>
                    <a:pt x="178" y="34"/>
                  </a:moveTo>
                  <a:cubicBezTo>
                    <a:pt x="223" y="143"/>
                    <a:pt x="223" y="143"/>
                    <a:pt x="223" y="143"/>
                  </a:cubicBezTo>
                  <a:cubicBezTo>
                    <a:pt x="211" y="139"/>
                    <a:pt x="196" y="139"/>
                    <a:pt x="185" y="144"/>
                  </a:cubicBezTo>
                  <a:cubicBezTo>
                    <a:pt x="184" y="144"/>
                    <a:pt x="184" y="144"/>
                    <a:pt x="184" y="144"/>
                  </a:cubicBezTo>
                  <a:cubicBezTo>
                    <a:pt x="149" y="61"/>
                    <a:pt x="149" y="61"/>
                    <a:pt x="149" y="61"/>
                  </a:cubicBezTo>
                  <a:cubicBezTo>
                    <a:pt x="150" y="60"/>
                    <a:pt x="150" y="60"/>
                    <a:pt x="150" y="60"/>
                  </a:cubicBezTo>
                  <a:cubicBezTo>
                    <a:pt x="161" y="55"/>
                    <a:pt x="172" y="45"/>
                    <a:pt x="178" y="34"/>
                  </a:cubicBezTo>
                  <a:close/>
                  <a:moveTo>
                    <a:pt x="135" y="67"/>
                  </a:moveTo>
                  <a:cubicBezTo>
                    <a:pt x="169" y="150"/>
                    <a:pt x="169" y="150"/>
                    <a:pt x="169" y="150"/>
                  </a:cubicBezTo>
                  <a:cubicBezTo>
                    <a:pt x="58" y="189"/>
                    <a:pt x="58" y="189"/>
                    <a:pt x="58" y="189"/>
                  </a:cubicBezTo>
                  <a:cubicBezTo>
                    <a:pt x="28" y="118"/>
                    <a:pt x="28" y="118"/>
                    <a:pt x="28" y="118"/>
                  </a:cubicBezTo>
                  <a:lnTo>
                    <a:pt x="135" y="67"/>
                  </a:lnTo>
                  <a:close/>
                  <a:moveTo>
                    <a:pt x="35" y="176"/>
                  </a:moveTo>
                  <a:cubicBezTo>
                    <a:pt x="29" y="174"/>
                    <a:pt x="24" y="169"/>
                    <a:pt x="21" y="163"/>
                  </a:cubicBezTo>
                  <a:cubicBezTo>
                    <a:pt x="19" y="157"/>
                    <a:pt x="19" y="150"/>
                    <a:pt x="21" y="144"/>
                  </a:cubicBezTo>
                  <a:lnTo>
                    <a:pt x="35" y="176"/>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9" name="Freeform 18"/>
            <p:cNvSpPr/>
            <p:nvPr userDrawn="1"/>
          </p:nvSpPr>
          <p:spPr>
            <a:xfrm>
              <a:off x="-367" y="1523"/>
              <a:ext cx="98" cy="69"/>
            </a:xfrm>
            <a:custGeom>
              <a:avLst/>
              <a:gdLst>
                <a:gd name="T0" fmla="*/ 15 w 98"/>
                <a:gd name="T1" fmla="*/ 69 h 69"/>
                <a:gd name="T2" fmla="*/ 98 w 98"/>
                <a:gd name="T3" fmla="*/ 36 h 69"/>
                <a:gd name="T4" fmla="*/ 84 w 98"/>
                <a:gd name="T5" fmla="*/ 0 h 69"/>
                <a:gd name="T6" fmla="*/ 0 w 98"/>
                <a:gd name="T7" fmla="*/ 36 h 69"/>
                <a:gd name="T8" fmla="*/ 15 w 98"/>
                <a:gd name="T9" fmla="*/ 69 h 69"/>
              </a:gdLst>
              <a:ahLst/>
              <a:cxnLst>
                <a:cxn ang="0">
                  <a:pos x="T0" y="T1"/>
                </a:cxn>
                <a:cxn ang="0">
                  <a:pos x="T2" y="T3"/>
                </a:cxn>
                <a:cxn ang="0">
                  <a:pos x="T4" y="T5"/>
                </a:cxn>
                <a:cxn ang="0">
                  <a:pos x="T6" y="T7"/>
                </a:cxn>
                <a:cxn ang="0">
                  <a:pos x="T8" y="T9"/>
                </a:cxn>
              </a:cxnLst>
              <a:rect l="0" t="0" r="r" b="b"/>
              <a:pathLst>
                <a:path w="98" h="69">
                  <a:moveTo>
                    <a:pt x="15" y="69"/>
                  </a:moveTo>
                  <a:lnTo>
                    <a:pt x="98" y="36"/>
                  </a:lnTo>
                  <a:lnTo>
                    <a:pt x="84" y="0"/>
                  </a:lnTo>
                  <a:lnTo>
                    <a:pt x="0" y="36"/>
                  </a:lnTo>
                  <a:lnTo>
                    <a:pt x="15" y="69"/>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0" name="Freeform 19"/>
            <p:cNvSpPr/>
            <p:nvPr userDrawn="1"/>
          </p:nvSpPr>
          <p:spPr>
            <a:xfrm>
              <a:off x="-431" y="1411"/>
              <a:ext cx="91" cy="91"/>
            </a:xfrm>
            <a:custGeom>
              <a:avLst/>
              <a:gdLst>
                <a:gd name="T0" fmla="*/ 91 w 91"/>
                <a:gd name="T1" fmla="*/ 26 h 91"/>
                <a:gd name="T2" fmla="*/ 62 w 91"/>
                <a:gd name="T3" fmla="*/ 0 h 91"/>
                <a:gd name="T4" fmla="*/ 0 w 91"/>
                <a:gd name="T5" fmla="*/ 62 h 91"/>
                <a:gd name="T6" fmla="*/ 26 w 91"/>
                <a:gd name="T7" fmla="*/ 91 h 91"/>
                <a:gd name="T8" fmla="*/ 91 w 91"/>
                <a:gd name="T9" fmla="*/ 26 h 91"/>
              </a:gdLst>
              <a:ahLst/>
              <a:cxnLst>
                <a:cxn ang="0">
                  <a:pos x="T0" y="T1"/>
                </a:cxn>
                <a:cxn ang="0">
                  <a:pos x="T2" y="T3"/>
                </a:cxn>
                <a:cxn ang="0">
                  <a:pos x="T4" y="T5"/>
                </a:cxn>
                <a:cxn ang="0">
                  <a:pos x="T6" y="T7"/>
                </a:cxn>
                <a:cxn ang="0">
                  <a:pos x="T8" y="T9"/>
                </a:cxn>
              </a:cxnLst>
              <a:rect l="0" t="0" r="r" b="b"/>
              <a:pathLst>
                <a:path w="91" h="91">
                  <a:moveTo>
                    <a:pt x="91" y="26"/>
                  </a:moveTo>
                  <a:lnTo>
                    <a:pt x="62" y="0"/>
                  </a:lnTo>
                  <a:lnTo>
                    <a:pt x="0" y="62"/>
                  </a:lnTo>
                  <a:lnTo>
                    <a:pt x="26" y="91"/>
                  </a:lnTo>
                  <a:lnTo>
                    <a:pt x="91" y="26"/>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1" name="Rectangle 20"/>
            <p:cNvSpPr>
              <a:spLocks noChangeArrowheads="1"/>
            </p:cNvSpPr>
            <p:nvPr userDrawn="1"/>
          </p:nvSpPr>
          <p:spPr>
            <a:xfrm>
              <a:off x="-338" y="1659"/>
              <a:ext cx="90"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830103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dustry Focus">
    <p:spTree>
      <p:nvGrpSpPr>
        <p:cNvPr id="1" name=""/>
        <p:cNvGrpSpPr/>
        <p:nvPr/>
      </p:nvGrpSpPr>
      <p:grpSpPr>
        <a:xfrm>
          <a:off x="0" y="0"/>
          <a:ext cx="0" cy="0"/>
          <a:chOff x="0" y="0"/>
          <a:chExt cx="0" cy="0"/>
        </a:xfrm>
      </p:grpSpPr>
      <p:sp>
        <p:nvSpPr>
          <p:cNvPr id="10" name="Text Placeholder 9"/>
          <p:cNvSpPr>
            <a:spLocks noGrp="1"/>
          </p:cNvSpPr>
          <p:nvPr>
            <p:ph type="body" sz="quarter" idx="40"/>
          </p:nvPr>
        </p:nvSpPr>
        <p:spPr>
          <a:xfrm>
            <a:off x="6704014" y="0"/>
            <a:ext cx="1900237" cy="6858000"/>
          </a:xfrm>
          <a:solidFill>
            <a:srgbClr val="B2B2B2"/>
          </a:solidFill>
        </p:spPr>
        <p:txBody>
          <a:bodyPr lIns="180000" tIns="540000" rIns="180000" bIns="540000" anchor="ctr" anchorCtr="0"/>
          <a:lstStyle>
            <a:lvl1pPr>
              <a:lnSpc>
                <a:spcPct val="110000"/>
              </a:lnSpc>
              <a:defRPr sz="900" b="0">
                <a:solidFill>
                  <a:srgbClr val="000000"/>
                </a:solidFill>
              </a:defRPr>
            </a:lvl1pPr>
            <a:lvl2pPr>
              <a:lnSpc>
                <a:spcPct val="110000"/>
              </a:lnSpc>
              <a:defRPr sz="900" b="0">
                <a:solidFill>
                  <a:srgbClr val="000000"/>
                </a:solidFill>
              </a:defRPr>
            </a:lvl2pPr>
            <a:lvl3pPr>
              <a:lnSpc>
                <a:spcPct val="110000"/>
              </a:lnSpc>
              <a:defRPr sz="900" b="0">
                <a:solidFill>
                  <a:srgbClr val="000000"/>
                </a:solidFill>
              </a:defRPr>
            </a:lvl3pPr>
            <a:lvl4pPr>
              <a:lnSpc>
                <a:spcPct val="110000"/>
              </a:lnSpc>
              <a:defRPr sz="900" b="0">
                <a:solidFill>
                  <a:srgbClr val="000000"/>
                </a:solidFill>
              </a:defRPr>
            </a:lvl4pPr>
            <a:lvl5pPr>
              <a:lnSpc>
                <a:spcPct val="110000"/>
              </a:lnSpc>
              <a:defRPr sz="900" b="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7704000" y="6483429"/>
            <a:ext cx="720000" cy="180000"/>
          </a:xfrm>
        </p:spPr>
        <p:txBody>
          <a:bodyPr/>
          <a:lstStyle/>
          <a:p>
            <a:fld id="{F3B097F3-3358-5346-8149-7B1B0B890C47}" type="datetime1">
              <a:rPr lang="en-GB" smtClean="0"/>
              <a:t>19/01/2025</a:t>
            </a:fld>
            <a:endParaRPr lang="en-GB"/>
          </a:p>
        </p:txBody>
      </p:sp>
      <p:sp>
        <p:nvSpPr>
          <p:cNvPr id="4" name="Footer Placeholder 3"/>
          <p:cNvSpPr>
            <a:spLocks noGrp="1"/>
          </p:cNvSpPr>
          <p:nvPr>
            <p:ph type="ftr" sz="quarter" idx="11"/>
          </p:nvPr>
        </p:nvSpPr>
        <p:spPr/>
        <p:txBody>
          <a:bodyPr/>
          <a:lstStyle/>
          <a:p>
            <a:r>
              <a:rPr lang="en-GB"/>
              <a:t>Working with State Attorneys General</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a:p>
        </p:txBody>
      </p:sp>
      <p:sp>
        <p:nvSpPr>
          <p:cNvPr id="6" name="Text Placeholder 23"/>
          <p:cNvSpPr>
            <a:spLocks noGrp="1"/>
          </p:cNvSpPr>
          <p:nvPr>
            <p:ph type="body" sz="quarter" idx="39" hasCustomPrompt="1"/>
          </p:nvPr>
        </p:nvSpPr>
        <p:spPr>
          <a:xfrm>
            <a:off x="541338" y="465138"/>
            <a:ext cx="8062912" cy="324000"/>
          </a:xfrm>
        </p:spPr>
        <p:txBody>
          <a:bodyPr/>
          <a:lstStyle>
            <a:lvl1pPr>
              <a:spcBef>
                <a:spcPct val="0"/>
              </a:spcBef>
              <a:defRPr sz="2400"/>
            </a:lvl1pPr>
          </a:lstStyle>
          <a:p>
            <a:pPr lvl="0"/>
            <a:r>
              <a:rPr lang="en-US"/>
              <a:t>Click to add title</a:t>
            </a:r>
            <a:endParaRPr lang="en-GB"/>
          </a:p>
        </p:txBody>
      </p:sp>
      <p:sp>
        <p:nvSpPr>
          <p:cNvPr id="12" name="Text Placeholder 11"/>
          <p:cNvSpPr>
            <a:spLocks noGrp="1"/>
          </p:cNvSpPr>
          <p:nvPr>
            <p:ph type="body" sz="quarter" idx="41"/>
          </p:nvPr>
        </p:nvSpPr>
        <p:spPr>
          <a:xfrm>
            <a:off x="541338" y="1557339"/>
            <a:ext cx="6007100" cy="2986309"/>
          </a:xfrm>
        </p:spPr>
        <p:txBody>
          <a:bodyPr/>
          <a:lstStyle>
            <a:lvl1pPr>
              <a:spcBef>
                <a:spcPct val="0"/>
              </a:spcBef>
              <a:spcAft>
                <a:spcPts val="600"/>
              </a:spcAft>
              <a:defRPr>
                <a:solidFill>
                  <a:srgbClr val="575757"/>
                </a:solidFill>
              </a:defRPr>
            </a:lvl1pPr>
            <a:lvl2pPr>
              <a:spcBef>
                <a:spcPts val="600"/>
              </a:spcBef>
              <a:defRPr sz="1000" b="0"/>
            </a:lvl2pPr>
          </a:lstStyle>
          <a:p>
            <a:pPr lvl="0"/>
            <a:r>
              <a:rPr lang="en-US"/>
              <a:t>Edit Master text styles</a:t>
            </a:r>
          </a:p>
          <a:p>
            <a:pPr lvl="1"/>
            <a:r>
              <a:rPr lang="en-US"/>
              <a:t>Second level</a:t>
            </a:r>
          </a:p>
        </p:txBody>
      </p:sp>
      <p:cxnSp>
        <p:nvCxnSpPr>
          <p:cNvPr id="15" name="Straight Connector 14"/>
          <p:cNvCxnSpPr/>
          <p:nvPr userDrawn="1"/>
        </p:nvCxnSpPr>
        <p:spPr>
          <a:xfrm>
            <a:off x="539750" y="4985756"/>
            <a:ext cx="6008688"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6" name="Text Placeholder 14"/>
          <p:cNvSpPr>
            <a:spLocks noGrp="1"/>
          </p:cNvSpPr>
          <p:nvPr>
            <p:ph type="body" sz="quarter" idx="33" hasCustomPrompt="1"/>
          </p:nvPr>
        </p:nvSpPr>
        <p:spPr>
          <a:xfrm>
            <a:off x="539750" y="4705506"/>
            <a:ext cx="3960813" cy="280250"/>
          </a:xfrm>
        </p:spPr>
        <p:txBody>
          <a:bodyPr/>
          <a:lstStyle>
            <a:lvl1pPr>
              <a:lnSpc>
                <a:spcPct val="100000"/>
              </a:lnSpc>
              <a:defRPr/>
            </a:lvl1pPr>
          </a:lstStyle>
          <a:p>
            <a:pPr lvl="0"/>
            <a:r>
              <a:rPr lang="en-US"/>
              <a:t>Specialism</a:t>
            </a:r>
            <a:endParaRPr lang="en-GB"/>
          </a:p>
        </p:txBody>
      </p:sp>
      <p:sp>
        <p:nvSpPr>
          <p:cNvPr id="19" name="Text Placeholder 18"/>
          <p:cNvSpPr>
            <a:spLocks noGrp="1"/>
          </p:cNvSpPr>
          <p:nvPr>
            <p:ph type="body" sz="quarter" idx="42"/>
          </p:nvPr>
        </p:nvSpPr>
        <p:spPr>
          <a:xfrm>
            <a:off x="539750" y="4986338"/>
            <a:ext cx="6008688" cy="1331912"/>
          </a:xfrm>
        </p:spPr>
        <p:txBody>
          <a:bodyPr tIns="108000" numCol="3" spcCol="144000"/>
          <a:lstStyle>
            <a:lvl1pPr marL="171450" indent="-171450">
              <a:lnSpc>
                <a:spcPct val="100000"/>
              </a:lnSpc>
              <a:spcBef>
                <a:spcPct val="0"/>
              </a:spcBef>
              <a:spcAft>
                <a:spcPts val="600"/>
              </a:spcAft>
              <a:buClr>
                <a:srgbClr val="E03A3E"/>
              </a:buClr>
              <a:buFont typeface="Arial" panose="020B0604020202020204" pitchFamily="34" charset="0"/>
              <a:buChar char="•"/>
              <a:defRPr sz="1000" b="0">
                <a:solidFill>
                  <a:srgbClr val="575756"/>
                </a:solidFill>
              </a:defRPr>
            </a:lvl1pPr>
            <a:lvl2pPr marL="171450" indent="-171450">
              <a:lnSpc>
                <a:spcPts val="1200"/>
              </a:lnSpc>
              <a:buClr>
                <a:srgbClr val="E03A3E"/>
              </a:buClr>
              <a:buFont typeface="Arial" panose="020B0604020202020204" pitchFamily="34" charset="0"/>
              <a:buChar char="•"/>
              <a:defRPr sz="1000" b="0">
                <a:solidFill>
                  <a:srgbClr val="575756"/>
                </a:solidFill>
              </a:defRPr>
            </a:lvl2pPr>
            <a:lvl3pPr marL="228600" indent="-228600">
              <a:lnSpc>
                <a:spcPts val="1200"/>
              </a:lnSpc>
              <a:buClr>
                <a:srgbClr val="E03A3E"/>
              </a:buClr>
              <a:buFont typeface="Arial" panose="020B0604020202020204" pitchFamily="34" charset="0"/>
              <a:buChar char="•"/>
              <a:defRPr sz="1000" b="0">
                <a:solidFill>
                  <a:srgbClr val="575756"/>
                </a:solidFill>
              </a:defRPr>
            </a:lvl3pPr>
            <a:lvl4pPr marL="457200" indent="-228600">
              <a:lnSpc>
                <a:spcPts val="1200"/>
              </a:lnSpc>
              <a:buClr>
                <a:srgbClr val="E03A3E"/>
              </a:buClr>
              <a:buFont typeface="Arial" panose="020B0604020202020204" pitchFamily="34" charset="0"/>
              <a:buChar char="•"/>
              <a:defRPr sz="1000" b="0">
                <a:solidFill>
                  <a:srgbClr val="575756"/>
                </a:solidFill>
              </a:defRPr>
            </a:lvl4pPr>
            <a:lvl5pPr marL="685800" indent="-233363">
              <a:lnSpc>
                <a:spcPts val="1200"/>
              </a:lnSpc>
              <a:buClr>
                <a:srgbClr val="E03A3E"/>
              </a:buClr>
              <a:buFont typeface="Arial" panose="020B0604020202020204" pitchFamily="34" charset="0"/>
              <a:buChar char="•"/>
              <a:defRPr sz="1000" b="0">
                <a:solidFill>
                  <a:srgbClr val="575756"/>
                </a:solidFill>
              </a:defRPr>
            </a:lvl5pPr>
          </a:lstStyle>
          <a:p>
            <a:pPr lvl="0"/>
            <a:r>
              <a:rPr lang="en-US"/>
              <a:t>Edit Master text styles</a:t>
            </a:r>
          </a:p>
        </p:txBody>
      </p:sp>
    </p:spTree>
    <p:extLst>
      <p:ext uri="{BB962C8B-B14F-4D97-AF65-F5344CB8AC3E}">
        <p14:creationId xmlns:p14="http://schemas.microsoft.com/office/powerpoint/2010/main" val="2664979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cations+Disclaimer">
    <p:spTree>
      <p:nvGrpSpPr>
        <p:cNvPr id="1" name=""/>
        <p:cNvGrpSpPr/>
        <p:nvPr/>
      </p:nvGrpSpPr>
      <p:grpSpPr>
        <a:xfrm>
          <a:off x="0" y="0"/>
          <a:ext cx="0" cy="0"/>
          <a:chOff x="0" y="0"/>
          <a:chExt cx="0" cy="0"/>
        </a:xfrm>
      </p:grpSpPr>
      <p:sp>
        <p:nvSpPr>
          <p:cNvPr id="8" name="Rectangle 7">
            <a:hlinkClick r:id="rId2"/>
          </p:cNvPr>
          <p:cNvSpPr/>
          <p:nvPr/>
        </p:nvSpPr>
        <p:spPr>
          <a:xfrm>
            <a:off x="541338" y="6134100"/>
            <a:ext cx="1508442" cy="184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grpSp>
        <p:nvGrpSpPr>
          <p:cNvPr id="22" name="Group 21"/>
          <p:cNvGrpSpPr/>
          <p:nvPr userDrawn="1"/>
        </p:nvGrpSpPr>
        <p:grpSpPr>
          <a:xfrm>
            <a:off x="2125838" y="1458250"/>
            <a:ext cx="6480000" cy="3386779"/>
            <a:chOff x="2125838" y="1880236"/>
            <a:chExt cx="6480000" cy="3386779"/>
          </a:xfrm>
        </p:grpSpPr>
        <p:sp>
          <p:nvSpPr>
            <p:cNvPr id="24" name="Rectangle 23"/>
            <p:cNvSpPr/>
            <p:nvPr userDrawn="1"/>
          </p:nvSpPr>
          <p:spPr>
            <a:xfrm>
              <a:off x="2125838" y="1880236"/>
              <a:ext cx="6480000" cy="1643696"/>
            </a:xfrm>
            <a:prstGeom prst="rect">
              <a:avLst/>
            </a:prstGeom>
          </p:spPr>
          <p:txBody>
            <a:bodyPr wrap="square" lIns="0" tIns="0" rIns="0" bIns="180000">
              <a:spAutoFit/>
            </a:bodyPr>
            <a:lstStyle/>
            <a:p>
              <a:pPr>
                <a:spcAft>
                  <a:spcPts val="600"/>
                </a:spcAft>
              </a:pPr>
              <a:r>
                <a:rPr lang="en-US" sz="1000" b="1">
                  <a:solidFill>
                    <a:schemeClr val="accent1"/>
                  </a:solidFill>
                </a:rPr>
                <a:t>Reed Smith is a dynamic international law firm, dedicated to helping clients move their businesses forward.</a:t>
              </a:r>
            </a:p>
            <a:p>
              <a:r>
                <a:rPr lang="en-US" sz="1000"/>
                <a:t>Our belief is that by delivering smarter and more creative legal services, we will not only enrich our clients’ experiences with us, but also support them in achieving their business goals. </a:t>
              </a:r>
            </a:p>
            <a:p>
              <a:r>
                <a:rPr lang="en-US" sz="1000"/>
                <a:t> </a:t>
              </a:r>
            </a:p>
            <a:p>
              <a:r>
                <a:rPr lang="en-US" sz="1000"/>
                <a:t>Our long-standing relationships, international outlook, and collaborative structure make us the go-to partner for the speedy resolution of complex disputes, transactions, and regulatory matters. </a:t>
              </a:r>
            </a:p>
            <a:p>
              <a:r>
                <a:rPr lang="en-US" sz="1000"/>
                <a:t> </a:t>
              </a:r>
            </a:p>
            <a:p>
              <a:r>
                <a:rPr lang="en-US" sz="1000"/>
                <a:t>For further information, please visit reedsmith.com</a:t>
              </a:r>
            </a:p>
            <a:p>
              <a:r>
                <a:rPr lang="en-US" sz="1000"/>
                <a:t>.</a:t>
              </a:r>
            </a:p>
          </p:txBody>
        </p:sp>
        <p:pic>
          <p:nvPicPr>
            <p:cNvPr id="25" name="Picture 24"/>
            <p:cNvPicPr>
              <a:picLocks noChangeAspect="1"/>
            </p:cNvPicPr>
            <p:nvPr userDrawn="1"/>
          </p:nvPicPr>
          <p:blipFill>
            <a:blip r:embed="rId3"/>
            <a:srcRect/>
            <a:stretch>
              <a:fillRect/>
            </a:stretch>
          </p:blipFill>
          <p:spPr>
            <a:xfrm>
              <a:off x="2136368" y="3287067"/>
              <a:ext cx="1979895" cy="1979895"/>
            </a:xfrm>
            <a:prstGeom prst="rect">
              <a:avLst/>
            </a:prstGeom>
            <a:ln w="19050">
              <a:noFill/>
            </a:ln>
          </p:spPr>
        </p:pic>
        <p:pic>
          <p:nvPicPr>
            <p:cNvPr id="26" name="Picture 25"/>
            <p:cNvPicPr>
              <a:picLocks noChangeAspect="1"/>
            </p:cNvPicPr>
            <p:nvPr userDrawn="1"/>
          </p:nvPicPr>
          <p:blipFill>
            <a:blip r:embed="rId4"/>
            <a:srcRect/>
            <a:stretch>
              <a:fillRect/>
            </a:stretch>
          </p:blipFill>
          <p:spPr>
            <a:xfrm>
              <a:off x="4381129" y="3287067"/>
              <a:ext cx="1979895" cy="1979895"/>
            </a:xfrm>
            <a:prstGeom prst="rect">
              <a:avLst/>
            </a:prstGeom>
            <a:ln w="19050">
              <a:noFill/>
            </a:ln>
          </p:spPr>
        </p:pic>
        <p:pic>
          <p:nvPicPr>
            <p:cNvPr id="27" name="Picture 26"/>
            <p:cNvPicPr>
              <a:picLocks noChangeAspect="1"/>
            </p:cNvPicPr>
            <p:nvPr userDrawn="1"/>
          </p:nvPicPr>
          <p:blipFill>
            <a:blip r:embed="rId5"/>
            <a:srcRect/>
            <a:stretch>
              <a:fillRect/>
            </a:stretch>
          </p:blipFill>
          <p:spPr>
            <a:xfrm>
              <a:off x="6625837" y="3287015"/>
              <a:ext cx="1980000" cy="1980000"/>
            </a:xfrm>
            <a:prstGeom prst="rect">
              <a:avLst/>
            </a:prstGeom>
            <a:ln w="19050">
              <a:noFill/>
            </a:ln>
          </p:spPr>
        </p:pic>
      </p:grpSp>
      <p:pic>
        <p:nvPicPr>
          <p:cNvPr id="14" name="Picture 13"/>
          <p:cNvPicPr>
            <a:picLocks noChangeAspect="1"/>
          </p:cNvPicPr>
          <p:nvPr userDrawn="1"/>
        </p:nvPicPr>
        <p:blipFill>
          <a:blip r:embed="rId6"/>
          <a:srcRect/>
          <a:stretch>
            <a:fillRect/>
          </a:stretch>
        </p:blipFill>
        <p:spPr>
          <a:xfrm>
            <a:off x="7316879" y="6030308"/>
            <a:ext cx="1584000" cy="623441"/>
          </a:xfrm>
          <a:prstGeom prst="rect">
            <a:avLst/>
          </a:prstGeom>
        </p:spPr>
      </p:pic>
    </p:spTree>
    <p:extLst>
      <p:ext uri="{BB962C8B-B14F-4D97-AF65-F5344CB8AC3E}">
        <p14:creationId xmlns:p14="http://schemas.microsoft.com/office/powerpoint/2010/main" val="959619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346A884-B80E-49A1-A1D9-D9DF06D62E64}" type="datetime1">
              <a:rPr lang="en-US" smtClean="0"/>
              <a:t>1/19/25</a:t>
            </a:fld>
            <a:endParaRPr lang="en-US"/>
          </a:p>
        </p:txBody>
      </p:sp>
      <p:sp>
        <p:nvSpPr>
          <p:cNvPr id="5" name="Footer Placeholder 4"/>
          <p:cNvSpPr>
            <a:spLocks noGrp="1"/>
          </p:cNvSpPr>
          <p:nvPr>
            <p:ph type="ftr" sz="quarter" idx="11"/>
          </p:nvPr>
        </p:nvSpPr>
        <p:spPr/>
        <p:txBody>
          <a:bodyPr/>
          <a:lstStyle/>
          <a:p>
            <a:r>
              <a:rPr lang="en-US"/>
              <a:t>Privileged and Confidential - DO NOT DISTRIBUTE</a:t>
            </a:r>
          </a:p>
        </p:txBody>
      </p:sp>
      <p:sp>
        <p:nvSpPr>
          <p:cNvPr id="6" name="Slide Number Placeholder 5"/>
          <p:cNvSpPr>
            <a:spLocks noGrp="1"/>
          </p:cNvSpPr>
          <p:nvPr>
            <p:ph type="sldNum" sz="quarter" idx="12"/>
          </p:nvPr>
        </p:nvSpPr>
        <p:spPr/>
        <p:txBody>
          <a:bodyPr/>
          <a:lstStyle/>
          <a:p>
            <a:fld id="{630D78C6-13F7-4815-A9E6-62B3DF869CD5}" type="slidenum">
              <a:rPr lang="en-US" smtClean="0"/>
              <a:t>‹#›</a:t>
            </a:fld>
            <a:endParaRPr lang="en-US"/>
          </a:p>
        </p:txBody>
      </p:sp>
    </p:spTree>
    <p:extLst>
      <p:ext uri="{BB962C8B-B14F-4D97-AF65-F5344CB8AC3E}">
        <p14:creationId xmlns:p14="http://schemas.microsoft.com/office/powerpoint/2010/main" val="1193321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B2FCB1-DC98-4C44-A8E5-076800434917}" type="datetime1">
              <a:rPr lang="en-US" smtClean="0"/>
              <a:t>1/19/25</a:t>
            </a:fld>
            <a:endParaRPr lang="en-US"/>
          </a:p>
        </p:txBody>
      </p:sp>
      <p:sp>
        <p:nvSpPr>
          <p:cNvPr id="5" name="Footer Placeholder 4"/>
          <p:cNvSpPr>
            <a:spLocks noGrp="1"/>
          </p:cNvSpPr>
          <p:nvPr>
            <p:ph type="ftr" sz="quarter" idx="11"/>
          </p:nvPr>
        </p:nvSpPr>
        <p:spPr/>
        <p:txBody>
          <a:bodyPr/>
          <a:lstStyle/>
          <a:p>
            <a:r>
              <a:rPr lang="en-US"/>
              <a:t>Privileged and Confidential - DO NOT DISTRIBUTE</a:t>
            </a:r>
          </a:p>
        </p:txBody>
      </p:sp>
      <p:sp>
        <p:nvSpPr>
          <p:cNvPr id="6" name="Slide Number Placeholder 5"/>
          <p:cNvSpPr>
            <a:spLocks noGrp="1"/>
          </p:cNvSpPr>
          <p:nvPr>
            <p:ph type="sldNum" sz="quarter" idx="12"/>
          </p:nvPr>
        </p:nvSpPr>
        <p:spPr/>
        <p:txBody>
          <a:bodyPr/>
          <a:lstStyle/>
          <a:p>
            <a:fld id="{630D78C6-13F7-4815-A9E6-62B3DF869CD5}" type="slidenum">
              <a:rPr lang="en-US" smtClean="0"/>
              <a:t>‹#›</a:t>
            </a:fld>
            <a:endParaRPr lang="en-US"/>
          </a:p>
        </p:txBody>
      </p:sp>
    </p:spTree>
    <p:extLst>
      <p:ext uri="{BB962C8B-B14F-4D97-AF65-F5344CB8AC3E}">
        <p14:creationId xmlns:p14="http://schemas.microsoft.com/office/powerpoint/2010/main" val="327509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0A7AF6-DFD3-FD4C-9A99-463613286FA2}"/>
              </a:ext>
            </a:extLst>
          </p:cNvPr>
          <p:cNvPicPr>
            <a:picLocks noChangeAspect="1"/>
          </p:cNvPicPr>
          <p:nvPr userDrawn="1"/>
        </p:nvPicPr>
        <p:blipFill>
          <a:blip r:embed="rId2">
            <a:alphaModFix amt="5000"/>
          </a:blip>
          <a:srcRect/>
          <a:stretch>
            <a:fillRect/>
          </a:stretch>
        </p:blipFill>
        <p:spPr>
          <a:xfrm>
            <a:off x="0" y="0"/>
            <a:ext cx="9143999" cy="6858000"/>
          </a:xfrm>
          <a:prstGeom prst="rect">
            <a:avLst/>
          </a:prstGeom>
        </p:spPr>
      </p:pic>
      <p:sp>
        <p:nvSpPr>
          <p:cNvPr id="8" name="Freeform 7">
            <a:extLst>
              <a:ext uri="{FF2B5EF4-FFF2-40B4-BE49-F238E27FC236}">
                <a16:creationId xmlns:a16="http://schemas.microsoft.com/office/drawing/2014/main" id="{F91570AC-6773-6A4B-9561-724D9DF5D87B}"/>
              </a:ext>
            </a:extLst>
          </p:cNvPr>
          <p:cNvSpPr/>
          <p:nvPr userDrawn="1"/>
        </p:nvSpPr>
        <p:spPr>
          <a:xfrm>
            <a:off x="1" y="-16933"/>
            <a:ext cx="4588934" cy="719666"/>
          </a:xfrm>
          <a:custGeom>
            <a:avLst/>
            <a:gdLst>
              <a:gd name="connsiteX0" fmla="*/ 0 w 4588934"/>
              <a:gd name="connsiteY0" fmla="*/ 0 h 719666"/>
              <a:gd name="connsiteX1" fmla="*/ 0 w 4588934"/>
              <a:gd name="connsiteY1" fmla="*/ 270933 h 719666"/>
              <a:gd name="connsiteX2" fmla="*/ 4588934 w 4588934"/>
              <a:gd name="connsiteY2" fmla="*/ 719666 h 719666"/>
              <a:gd name="connsiteX3" fmla="*/ 4588934 w 4588934"/>
              <a:gd name="connsiteY3" fmla="*/ 16933 h 719666"/>
              <a:gd name="connsiteX4" fmla="*/ 0 w 4588934"/>
              <a:gd name="connsiteY4" fmla="*/ 0 h 71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934" h="719666">
                <a:moveTo>
                  <a:pt x="0" y="0"/>
                </a:moveTo>
                <a:lnTo>
                  <a:pt x="0" y="270933"/>
                </a:lnTo>
                <a:lnTo>
                  <a:pt x="4588934" y="719666"/>
                </a:lnTo>
                <a:lnTo>
                  <a:pt x="4588934" y="169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0" name="Freeform 9">
            <a:extLst>
              <a:ext uri="{FF2B5EF4-FFF2-40B4-BE49-F238E27FC236}">
                <a16:creationId xmlns:a16="http://schemas.microsoft.com/office/drawing/2014/main" id="{E65781B4-AB14-6D42-AA55-D5E7B815283B}"/>
              </a:ext>
            </a:extLst>
          </p:cNvPr>
          <p:cNvSpPr/>
          <p:nvPr userDrawn="1"/>
        </p:nvSpPr>
        <p:spPr>
          <a:xfrm>
            <a:off x="541338" y="1036800"/>
            <a:ext cx="6696000" cy="4701600"/>
          </a:xfrm>
          <a:custGeom>
            <a:avLst/>
            <a:gdLst>
              <a:gd name="connsiteX0" fmla="*/ 0 w 6696000"/>
              <a:gd name="connsiteY0" fmla="*/ 0 h 4701600"/>
              <a:gd name="connsiteX1" fmla="*/ 0 w 6696000"/>
              <a:gd name="connsiteY1" fmla="*/ 4701600 h 4701600"/>
              <a:gd name="connsiteX2" fmla="*/ 6696000 w 6696000"/>
              <a:gd name="connsiteY2" fmla="*/ 3902400 h 4701600"/>
              <a:gd name="connsiteX3" fmla="*/ 6696000 w 6696000"/>
              <a:gd name="connsiteY3" fmla="*/ 482400 h 4701600"/>
              <a:gd name="connsiteX4" fmla="*/ 0 w 6696000"/>
              <a:gd name="connsiteY4" fmla="*/ 0 h 47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000" h="4701600">
                <a:moveTo>
                  <a:pt x="0" y="0"/>
                </a:moveTo>
                <a:lnTo>
                  <a:pt x="0" y="4701600"/>
                </a:lnTo>
                <a:lnTo>
                  <a:pt x="6696000" y="3902400"/>
                </a:lnTo>
                <a:lnTo>
                  <a:pt x="6696000" y="482400"/>
                </a:lnTo>
                <a:lnTo>
                  <a:pt x="0" y="0"/>
                </a:lnTo>
                <a:close/>
              </a:path>
            </a:pathLst>
          </a:cu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6" name="Freeform 15">
            <a:extLst>
              <a:ext uri="{FF2B5EF4-FFF2-40B4-BE49-F238E27FC236}">
                <a16:creationId xmlns:a16="http://schemas.microsoft.com/office/drawing/2014/main" id="{D99AAA8A-2025-3347-83C4-441F0499D2F8}"/>
              </a:ext>
            </a:extLst>
          </p:cNvPr>
          <p:cNvSpPr/>
          <p:nvPr userDrawn="1"/>
        </p:nvSpPr>
        <p:spPr>
          <a:xfrm>
            <a:off x="4521600" y="4636800"/>
            <a:ext cx="3016800" cy="1252800"/>
          </a:xfrm>
          <a:custGeom>
            <a:avLst/>
            <a:gdLst>
              <a:gd name="connsiteX0" fmla="*/ 0 w 3016800"/>
              <a:gd name="connsiteY0" fmla="*/ 295200 h 1252800"/>
              <a:gd name="connsiteX1" fmla="*/ 0 w 3016800"/>
              <a:gd name="connsiteY1" fmla="*/ 1252800 h 1252800"/>
              <a:gd name="connsiteX2" fmla="*/ 3016800 w 3016800"/>
              <a:gd name="connsiteY2" fmla="*/ 806400 h 1252800"/>
              <a:gd name="connsiteX3" fmla="*/ 3016800 w 3016800"/>
              <a:gd name="connsiteY3" fmla="*/ 0 h 1252800"/>
              <a:gd name="connsiteX4" fmla="*/ 0 w 3016800"/>
              <a:gd name="connsiteY4" fmla="*/ 295200 h 125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800" h="1252800">
                <a:moveTo>
                  <a:pt x="0" y="295200"/>
                </a:moveTo>
                <a:lnTo>
                  <a:pt x="0" y="1252800"/>
                </a:lnTo>
                <a:lnTo>
                  <a:pt x="3016800" y="806400"/>
                </a:lnTo>
                <a:lnTo>
                  <a:pt x="3016800" y="0"/>
                </a:lnTo>
                <a:lnTo>
                  <a:pt x="0" y="295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9" name="Freeform 18">
            <a:extLst>
              <a:ext uri="{FF2B5EF4-FFF2-40B4-BE49-F238E27FC236}">
                <a16:creationId xmlns:a16="http://schemas.microsoft.com/office/drawing/2014/main" id="{8BBAF27F-1FEF-0749-B89B-E00526E60068}"/>
              </a:ext>
            </a:extLst>
          </p:cNvPr>
          <p:cNvSpPr/>
          <p:nvPr userDrawn="1"/>
        </p:nvSpPr>
        <p:spPr>
          <a:xfrm>
            <a:off x="5162398" y="6072467"/>
            <a:ext cx="3981600" cy="799200"/>
          </a:xfrm>
          <a:custGeom>
            <a:avLst/>
            <a:gdLst>
              <a:gd name="connsiteX0" fmla="*/ 3981600 w 3981600"/>
              <a:gd name="connsiteY0" fmla="*/ 799200 h 799200"/>
              <a:gd name="connsiteX1" fmla="*/ 3981600 w 3981600"/>
              <a:gd name="connsiteY1" fmla="*/ 0 h 799200"/>
              <a:gd name="connsiteX2" fmla="*/ 0 w 3981600"/>
              <a:gd name="connsiteY2" fmla="*/ 792000 h 799200"/>
              <a:gd name="connsiteX3" fmla="*/ 3981600 w 3981600"/>
              <a:gd name="connsiteY3" fmla="*/ 799200 h 799200"/>
            </a:gdLst>
            <a:ahLst/>
            <a:cxnLst>
              <a:cxn ang="0">
                <a:pos x="connsiteX0" y="connsiteY0"/>
              </a:cxn>
              <a:cxn ang="0">
                <a:pos x="connsiteX1" y="connsiteY1"/>
              </a:cxn>
              <a:cxn ang="0">
                <a:pos x="connsiteX2" y="connsiteY2"/>
              </a:cxn>
              <a:cxn ang="0">
                <a:pos x="connsiteX3" y="connsiteY3"/>
              </a:cxn>
            </a:cxnLst>
            <a:rect l="l" t="t" r="r" b="b"/>
            <a:pathLst>
              <a:path w="3981600" h="799200">
                <a:moveTo>
                  <a:pt x="3981600" y="799200"/>
                </a:moveTo>
                <a:lnTo>
                  <a:pt x="3981600" y="0"/>
                </a:lnTo>
                <a:lnTo>
                  <a:pt x="0" y="792000"/>
                </a:lnTo>
                <a:lnTo>
                  <a:pt x="3981600" y="79920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21" name="Freeform 20">
            <a:extLst>
              <a:ext uri="{FF2B5EF4-FFF2-40B4-BE49-F238E27FC236}">
                <a16:creationId xmlns:a16="http://schemas.microsoft.com/office/drawing/2014/main" id="{EBB772AB-78AB-A742-B406-C3CA508281A1}"/>
              </a:ext>
            </a:extLst>
          </p:cNvPr>
          <p:cNvSpPr/>
          <p:nvPr userDrawn="1"/>
        </p:nvSpPr>
        <p:spPr>
          <a:xfrm>
            <a:off x="4521600" y="6108467"/>
            <a:ext cx="3016800" cy="763200"/>
          </a:xfrm>
          <a:custGeom>
            <a:avLst/>
            <a:gdLst>
              <a:gd name="connsiteX0" fmla="*/ 0 w 3016800"/>
              <a:gd name="connsiteY0" fmla="*/ 532800 h 763200"/>
              <a:gd name="connsiteX1" fmla="*/ 0 w 3016800"/>
              <a:gd name="connsiteY1" fmla="*/ 763200 h 763200"/>
              <a:gd name="connsiteX2" fmla="*/ 3016800 w 3016800"/>
              <a:gd name="connsiteY2" fmla="*/ 763200 h 763200"/>
              <a:gd name="connsiteX3" fmla="*/ 3016800 w 3016800"/>
              <a:gd name="connsiteY3" fmla="*/ 0 h 763200"/>
              <a:gd name="connsiteX4" fmla="*/ 0 w 3016800"/>
              <a:gd name="connsiteY4" fmla="*/ 532800 h 7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800" h="763200">
                <a:moveTo>
                  <a:pt x="0" y="532800"/>
                </a:moveTo>
                <a:lnTo>
                  <a:pt x="0" y="763200"/>
                </a:lnTo>
                <a:lnTo>
                  <a:pt x="3016800" y="763200"/>
                </a:lnTo>
                <a:lnTo>
                  <a:pt x="3016800" y="0"/>
                </a:lnTo>
                <a:lnTo>
                  <a:pt x="0" y="53280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24" name="Freeform 23">
            <a:extLst>
              <a:ext uri="{FF2B5EF4-FFF2-40B4-BE49-F238E27FC236}">
                <a16:creationId xmlns:a16="http://schemas.microsoft.com/office/drawing/2014/main" id="{CF4C7AFE-8604-5849-A52D-3F30E49B70A6}"/>
              </a:ext>
            </a:extLst>
          </p:cNvPr>
          <p:cNvSpPr/>
          <p:nvPr userDrawn="1"/>
        </p:nvSpPr>
        <p:spPr>
          <a:xfrm>
            <a:off x="3175200" y="921600"/>
            <a:ext cx="5421600" cy="1713600"/>
          </a:xfrm>
          <a:custGeom>
            <a:avLst/>
            <a:gdLst>
              <a:gd name="connsiteX0" fmla="*/ 5421600 w 5421600"/>
              <a:gd name="connsiteY0" fmla="*/ 439200 h 1713600"/>
              <a:gd name="connsiteX1" fmla="*/ 5421600 w 5421600"/>
              <a:gd name="connsiteY1" fmla="*/ 1713600 h 1713600"/>
              <a:gd name="connsiteX2" fmla="*/ 0 w 5421600"/>
              <a:gd name="connsiteY2" fmla="*/ 1656000 h 1713600"/>
              <a:gd name="connsiteX3" fmla="*/ 0 w 5421600"/>
              <a:gd name="connsiteY3" fmla="*/ 0 h 1713600"/>
              <a:gd name="connsiteX4" fmla="*/ 5421600 w 5421600"/>
              <a:gd name="connsiteY4" fmla="*/ 439200 h 171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600" h="1713600">
                <a:moveTo>
                  <a:pt x="5421600" y="439200"/>
                </a:moveTo>
                <a:lnTo>
                  <a:pt x="5421600" y="1713600"/>
                </a:lnTo>
                <a:lnTo>
                  <a:pt x="0" y="1656000"/>
                </a:lnTo>
                <a:lnTo>
                  <a:pt x="0" y="0"/>
                </a:lnTo>
                <a:lnTo>
                  <a:pt x="5421600" y="439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2" name="Title 1">
            <a:extLst>
              <a:ext uri="{FF2B5EF4-FFF2-40B4-BE49-F238E27FC236}">
                <a16:creationId xmlns:a16="http://schemas.microsoft.com/office/drawing/2014/main" id="{EE057F92-223A-D044-B8DC-1A7933960EDB}"/>
              </a:ext>
            </a:extLst>
          </p:cNvPr>
          <p:cNvSpPr>
            <a:spLocks noGrp="1"/>
          </p:cNvSpPr>
          <p:nvPr>
            <p:ph type="title"/>
          </p:nvPr>
        </p:nvSpPr>
        <p:spPr>
          <a:xfrm>
            <a:off x="3356414" y="1567434"/>
            <a:ext cx="5081987" cy="835200"/>
          </a:xfrm>
        </p:spPr>
        <p:txBody>
          <a:bodyPr/>
          <a:lstStyle>
            <a:lvl1pPr>
              <a:defRPr sz="2800">
                <a:solidFill>
                  <a:schemeClr val="bg1"/>
                </a:solidFill>
              </a:defRPr>
            </a:lvl1pPr>
          </a:lstStyle>
          <a:p>
            <a:r>
              <a:rPr lang="en-GB"/>
              <a:t>Click to edit Master title style</a:t>
            </a:r>
          </a:p>
        </p:txBody>
      </p:sp>
      <p:pic>
        <p:nvPicPr>
          <p:cNvPr id="25" name="Picture 24">
            <a:extLst>
              <a:ext uri="{FF2B5EF4-FFF2-40B4-BE49-F238E27FC236}">
                <a16:creationId xmlns:a16="http://schemas.microsoft.com/office/drawing/2014/main" id="{4D42E8E1-9167-DC49-8EF2-EE90D1A971EE}"/>
              </a:ext>
            </a:extLst>
          </p:cNvPr>
          <p:cNvPicPr>
            <a:picLocks noChangeAspect="1"/>
          </p:cNvPicPr>
          <p:nvPr userDrawn="1"/>
        </p:nvPicPr>
        <p:blipFill>
          <a:blip r:embed="rId4"/>
          <a:srcRect/>
          <a:stretch>
            <a:fillRect/>
          </a:stretch>
        </p:blipFill>
        <p:spPr>
          <a:xfrm>
            <a:off x="541338" y="6014869"/>
            <a:ext cx="1584000" cy="623441"/>
          </a:xfrm>
          <a:prstGeom prst="rect">
            <a:avLst/>
          </a:prstGeom>
          <a:solidFill>
            <a:schemeClr val="bg1"/>
          </a:solidFill>
        </p:spPr>
      </p:pic>
    </p:spTree>
    <p:extLst>
      <p:ext uri="{BB962C8B-B14F-4D97-AF65-F5344CB8AC3E}">
        <p14:creationId xmlns:p14="http://schemas.microsoft.com/office/powerpoint/2010/main" val="674499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69B530-947F-4EF0-B693-455FBD4E13FD}" type="datetime1">
              <a:rPr lang="en-US" smtClean="0"/>
              <a:t>1/19/25</a:t>
            </a:fld>
            <a:endParaRPr lang="en-US"/>
          </a:p>
        </p:txBody>
      </p:sp>
      <p:sp>
        <p:nvSpPr>
          <p:cNvPr id="5" name="Footer Placeholder 4"/>
          <p:cNvSpPr>
            <a:spLocks noGrp="1"/>
          </p:cNvSpPr>
          <p:nvPr>
            <p:ph type="ftr" sz="quarter" idx="11"/>
          </p:nvPr>
        </p:nvSpPr>
        <p:spPr/>
        <p:txBody>
          <a:bodyPr/>
          <a:lstStyle/>
          <a:p>
            <a:r>
              <a:rPr lang="en-US"/>
              <a:t>Privileged and Confidential - DO NOT DISTRIBUTE</a:t>
            </a:r>
          </a:p>
        </p:txBody>
      </p:sp>
      <p:sp>
        <p:nvSpPr>
          <p:cNvPr id="6" name="Slide Number Placeholder 5"/>
          <p:cNvSpPr>
            <a:spLocks noGrp="1"/>
          </p:cNvSpPr>
          <p:nvPr>
            <p:ph type="sldNum" sz="quarter" idx="12"/>
          </p:nvPr>
        </p:nvSpPr>
        <p:spPr/>
        <p:txBody>
          <a:bodyPr/>
          <a:lstStyle/>
          <a:p>
            <a:fld id="{630D78C6-13F7-4815-A9E6-62B3DF869CD5}" type="slidenum">
              <a:rPr lang="en-US" smtClean="0"/>
              <a:t>‹#›</a:t>
            </a:fld>
            <a:endParaRPr lang="en-US"/>
          </a:p>
        </p:txBody>
      </p:sp>
    </p:spTree>
    <p:extLst>
      <p:ext uri="{BB962C8B-B14F-4D97-AF65-F5344CB8AC3E}">
        <p14:creationId xmlns:p14="http://schemas.microsoft.com/office/powerpoint/2010/main" val="458073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BFC303-512A-4E80-A4D3-97573749EC87}" type="datetime1">
              <a:rPr lang="en-US" smtClean="0"/>
              <a:t>1/19/25</a:t>
            </a:fld>
            <a:endParaRPr lang="en-US"/>
          </a:p>
        </p:txBody>
      </p:sp>
      <p:sp>
        <p:nvSpPr>
          <p:cNvPr id="6" name="Footer Placeholder 5"/>
          <p:cNvSpPr>
            <a:spLocks noGrp="1"/>
          </p:cNvSpPr>
          <p:nvPr>
            <p:ph type="ftr" sz="quarter" idx="11"/>
          </p:nvPr>
        </p:nvSpPr>
        <p:spPr/>
        <p:txBody>
          <a:bodyPr/>
          <a:lstStyle/>
          <a:p>
            <a:r>
              <a:rPr lang="en-US"/>
              <a:t>Privileged and Confidential - DO NOT DISTRIBUTE</a:t>
            </a:r>
          </a:p>
        </p:txBody>
      </p:sp>
      <p:sp>
        <p:nvSpPr>
          <p:cNvPr id="7" name="Slide Number Placeholder 6"/>
          <p:cNvSpPr>
            <a:spLocks noGrp="1"/>
          </p:cNvSpPr>
          <p:nvPr>
            <p:ph type="sldNum" sz="quarter" idx="12"/>
          </p:nvPr>
        </p:nvSpPr>
        <p:spPr/>
        <p:txBody>
          <a:bodyPr/>
          <a:lstStyle/>
          <a:p>
            <a:fld id="{630D78C6-13F7-4815-A9E6-62B3DF869CD5}" type="slidenum">
              <a:rPr lang="en-US" smtClean="0"/>
              <a:t>‹#›</a:t>
            </a:fld>
            <a:endParaRPr lang="en-US"/>
          </a:p>
        </p:txBody>
      </p:sp>
    </p:spTree>
    <p:extLst>
      <p:ext uri="{BB962C8B-B14F-4D97-AF65-F5344CB8AC3E}">
        <p14:creationId xmlns:p14="http://schemas.microsoft.com/office/powerpoint/2010/main" val="2933317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615661-6E4A-4768-9630-560FF30B39B1}" type="datetime1">
              <a:rPr lang="en-US" smtClean="0"/>
              <a:t>1/19/25</a:t>
            </a:fld>
            <a:endParaRPr lang="en-US"/>
          </a:p>
        </p:txBody>
      </p:sp>
      <p:sp>
        <p:nvSpPr>
          <p:cNvPr id="8" name="Footer Placeholder 7"/>
          <p:cNvSpPr>
            <a:spLocks noGrp="1"/>
          </p:cNvSpPr>
          <p:nvPr>
            <p:ph type="ftr" sz="quarter" idx="11"/>
          </p:nvPr>
        </p:nvSpPr>
        <p:spPr/>
        <p:txBody>
          <a:bodyPr/>
          <a:lstStyle/>
          <a:p>
            <a:r>
              <a:rPr lang="en-US"/>
              <a:t>Privileged and Confidential - DO NOT DISTRIBUTE</a:t>
            </a:r>
          </a:p>
        </p:txBody>
      </p:sp>
      <p:sp>
        <p:nvSpPr>
          <p:cNvPr id="9" name="Slide Number Placeholder 8"/>
          <p:cNvSpPr>
            <a:spLocks noGrp="1"/>
          </p:cNvSpPr>
          <p:nvPr>
            <p:ph type="sldNum" sz="quarter" idx="12"/>
          </p:nvPr>
        </p:nvSpPr>
        <p:spPr/>
        <p:txBody>
          <a:bodyPr/>
          <a:lstStyle/>
          <a:p>
            <a:fld id="{630D78C6-13F7-4815-A9E6-62B3DF869CD5}" type="slidenum">
              <a:rPr lang="en-US" smtClean="0"/>
              <a:t>‹#›</a:t>
            </a:fld>
            <a:endParaRPr lang="en-US"/>
          </a:p>
        </p:txBody>
      </p:sp>
    </p:spTree>
    <p:extLst>
      <p:ext uri="{BB962C8B-B14F-4D97-AF65-F5344CB8AC3E}">
        <p14:creationId xmlns:p14="http://schemas.microsoft.com/office/powerpoint/2010/main" val="6589977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1EA357-8CF2-44E1-BE60-F3F81ED70B32}" type="datetime1">
              <a:rPr lang="en-US" smtClean="0"/>
              <a:t>1/19/25</a:t>
            </a:fld>
            <a:endParaRPr lang="en-US"/>
          </a:p>
        </p:txBody>
      </p:sp>
      <p:sp>
        <p:nvSpPr>
          <p:cNvPr id="4" name="Footer Placeholder 3"/>
          <p:cNvSpPr>
            <a:spLocks noGrp="1"/>
          </p:cNvSpPr>
          <p:nvPr>
            <p:ph type="ftr" sz="quarter" idx="11"/>
          </p:nvPr>
        </p:nvSpPr>
        <p:spPr/>
        <p:txBody>
          <a:bodyPr/>
          <a:lstStyle/>
          <a:p>
            <a:r>
              <a:rPr lang="en-US"/>
              <a:t>Privileged and Confidential - DO NOT DISTRIBUTE</a:t>
            </a:r>
          </a:p>
        </p:txBody>
      </p:sp>
      <p:sp>
        <p:nvSpPr>
          <p:cNvPr id="5" name="Slide Number Placeholder 4"/>
          <p:cNvSpPr>
            <a:spLocks noGrp="1"/>
          </p:cNvSpPr>
          <p:nvPr>
            <p:ph type="sldNum" sz="quarter" idx="12"/>
          </p:nvPr>
        </p:nvSpPr>
        <p:spPr/>
        <p:txBody>
          <a:bodyPr/>
          <a:lstStyle/>
          <a:p>
            <a:fld id="{630D78C6-13F7-4815-A9E6-62B3DF869CD5}" type="slidenum">
              <a:rPr lang="en-US" smtClean="0"/>
              <a:t>‹#›</a:t>
            </a:fld>
            <a:endParaRPr lang="en-US"/>
          </a:p>
        </p:txBody>
      </p:sp>
    </p:spTree>
    <p:extLst>
      <p:ext uri="{BB962C8B-B14F-4D97-AF65-F5344CB8AC3E}">
        <p14:creationId xmlns:p14="http://schemas.microsoft.com/office/powerpoint/2010/main" val="1624642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EE871-D4F7-4E71-856E-BA088D82BD1A}" type="datetime1">
              <a:rPr lang="en-US" smtClean="0"/>
              <a:t>1/19/25</a:t>
            </a:fld>
            <a:endParaRPr lang="en-US"/>
          </a:p>
        </p:txBody>
      </p:sp>
      <p:sp>
        <p:nvSpPr>
          <p:cNvPr id="3" name="Footer Placeholder 2"/>
          <p:cNvSpPr>
            <a:spLocks noGrp="1"/>
          </p:cNvSpPr>
          <p:nvPr>
            <p:ph type="ftr" sz="quarter" idx="11"/>
          </p:nvPr>
        </p:nvSpPr>
        <p:spPr/>
        <p:txBody>
          <a:bodyPr/>
          <a:lstStyle/>
          <a:p>
            <a:r>
              <a:rPr lang="en-US"/>
              <a:t>Privileged and Confidential - DO NOT DISTRIBUTE</a:t>
            </a:r>
          </a:p>
        </p:txBody>
      </p:sp>
      <p:sp>
        <p:nvSpPr>
          <p:cNvPr id="4" name="Slide Number Placeholder 3"/>
          <p:cNvSpPr>
            <a:spLocks noGrp="1"/>
          </p:cNvSpPr>
          <p:nvPr>
            <p:ph type="sldNum" sz="quarter" idx="12"/>
          </p:nvPr>
        </p:nvSpPr>
        <p:spPr/>
        <p:txBody>
          <a:bodyPr/>
          <a:lstStyle/>
          <a:p>
            <a:fld id="{630D78C6-13F7-4815-A9E6-62B3DF869CD5}" type="slidenum">
              <a:rPr lang="en-US" smtClean="0"/>
              <a:t>‹#›</a:t>
            </a:fld>
            <a:endParaRPr lang="en-US"/>
          </a:p>
        </p:txBody>
      </p:sp>
    </p:spTree>
    <p:extLst>
      <p:ext uri="{BB962C8B-B14F-4D97-AF65-F5344CB8AC3E}">
        <p14:creationId xmlns:p14="http://schemas.microsoft.com/office/powerpoint/2010/main" val="2571749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52AE436-F596-48DA-A9BB-70137662891E}" type="datetime1">
              <a:rPr lang="en-US" smtClean="0"/>
              <a:t>1/19/25</a:t>
            </a:fld>
            <a:endParaRPr lang="en-US"/>
          </a:p>
        </p:txBody>
      </p:sp>
      <p:sp>
        <p:nvSpPr>
          <p:cNvPr id="6" name="Footer Placeholder 5"/>
          <p:cNvSpPr>
            <a:spLocks noGrp="1"/>
          </p:cNvSpPr>
          <p:nvPr>
            <p:ph type="ftr" sz="quarter" idx="11"/>
          </p:nvPr>
        </p:nvSpPr>
        <p:spPr/>
        <p:txBody>
          <a:bodyPr/>
          <a:lstStyle/>
          <a:p>
            <a:r>
              <a:rPr lang="en-US"/>
              <a:t>Privileged and Confidential - DO NOT DISTRIBUTE</a:t>
            </a:r>
          </a:p>
        </p:txBody>
      </p:sp>
      <p:sp>
        <p:nvSpPr>
          <p:cNvPr id="7" name="Slide Number Placeholder 6"/>
          <p:cNvSpPr>
            <a:spLocks noGrp="1"/>
          </p:cNvSpPr>
          <p:nvPr>
            <p:ph type="sldNum" sz="quarter" idx="12"/>
          </p:nvPr>
        </p:nvSpPr>
        <p:spPr/>
        <p:txBody>
          <a:bodyPr/>
          <a:lstStyle/>
          <a:p>
            <a:fld id="{630D78C6-13F7-4815-A9E6-62B3DF869CD5}" type="slidenum">
              <a:rPr lang="en-US" smtClean="0"/>
              <a:t>‹#›</a:t>
            </a:fld>
            <a:endParaRPr lang="en-US"/>
          </a:p>
        </p:txBody>
      </p:sp>
    </p:spTree>
    <p:extLst>
      <p:ext uri="{BB962C8B-B14F-4D97-AF65-F5344CB8AC3E}">
        <p14:creationId xmlns:p14="http://schemas.microsoft.com/office/powerpoint/2010/main" val="41568661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A4EFF2D-688B-4CCE-99DF-70BB3ECCB3F7}" type="datetime1">
              <a:rPr lang="en-US" smtClean="0"/>
              <a:t>1/19/25</a:t>
            </a:fld>
            <a:endParaRPr lang="en-US"/>
          </a:p>
        </p:txBody>
      </p:sp>
      <p:sp>
        <p:nvSpPr>
          <p:cNvPr id="6" name="Footer Placeholder 5"/>
          <p:cNvSpPr>
            <a:spLocks noGrp="1"/>
          </p:cNvSpPr>
          <p:nvPr>
            <p:ph type="ftr" sz="quarter" idx="11"/>
          </p:nvPr>
        </p:nvSpPr>
        <p:spPr/>
        <p:txBody>
          <a:bodyPr/>
          <a:lstStyle/>
          <a:p>
            <a:r>
              <a:rPr lang="en-US"/>
              <a:t>Privileged and Confidential - DO NOT DISTRIBUTE</a:t>
            </a:r>
          </a:p>
        </p:txBody>
      </p:sp>
      <p:sp>
        <p:nvSpPr>
          <p:cNvPr id="7" name="Slide Number Placeholder 6"/>
          <p:cNvSpPr>
            <a:spLocks noGrp="1"/>
          </p:cNvSpPr>
          <p:nvPr>
            <p:ph type="sldNum" sz="quarter" idx="12"/>
          </p:nvPr>
        </p:nvSpPr>
        <p:spPr/>
        <p:txBody>
          <a:bodyPr/>
          <a:lstStyle/>
          <a:p>
            <a:fld id="{630D78C6-13F7-4815-A9E6-62B3DF869CD5}" type="slidenum">
              <a:rPr lang="en-US" smtClean="0"/>
              <a:t>‹#›</a:t>
            </a:fld>
            <a:endParaRPr lang="en-US"/>
          </a:p>
        </p:txBody>
      </p:sp>
    </p:spTree>
    <p:extLst>
      <p:ext uri="{BB962C8B-B14F-4D97-AF65-F5344CB8AC3E}">
        <p14:creationId xmlns:p14="http://schemas.microsoft.com/office/powerpoint/2010/main" val="16088006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676FC6-A84E-4BD3-9ACB-BCD94432B12A}" type="datetime1">
              <a:rPr lang="en-US" smtClean="0"/>
              <a:t>1/19/25</a:t>
            </a:fld>
            <a:endParaRPr lang="en-US"/>
          </a:p>
        </p:txBody>
      </p:sp>
      <p:sp>
        <p:nvSpPr>
          <p:cNvPr id="5" name="Footer Placeholder 4"/>
          <p:cNvSpPr>
            <a:spLocks noGrp="1"/>
          </p:cNvSpPr>
          <p:nvPr>
            <p:ph type="ftr" sz="quarter" idx="11"/>
          </p:nvPr>
        </p:nvSpPr>
        <p:spPr/>
        <p:txBody>
          <a:bodyPr/>
          <a:lstStyle/>
          <a:p>
            <a:r>
              <a:rPr lang="en-US"/>
              <a:t>Privileged and Confidential - DO NOT DISTRIBUTE</a:t>
            </a:r>
          </a:p>
        </p:txBody>
      </p:sp>
      <p:sp>
        <p:nvSpPr>
          <p:cNvPr id="6" name="Slide Number Placeholder 5"/>
          <p:cNvSpPr>
            <a:spLocks noGrp="1"/>
          </p:cNvSpPr>
          <p:nvPr>
            <p:ph type="sldNum" sz="quarter" idx="12"/>
          </p:nvPr>
        </p:nvSpPr>
        <p:spPr/>
        <p:txBody>
          <a:bodyPr/>
          <a:lstStyle/>
          <a:p>
            <a:fld id="{630D78C6-13F7-4815-A9E6-62B3DF869CD5}" type="slidenum">
              <a:rPr lang="en-US" smtClean="0"/>
              <a:t>‹#›</a:t>
            </a:fld>
            <a:endParaRPr lang="en-US"/>
          </a:p>
        </p:txBody>
      </p:sp>
    </p:spTree>
    <p:extLst>
      <p:ext uri="{BB962C8B-B14F-4D97-AF65-F5344CB8AC3E}">
        <p14:creationId xmlns:p14="http://schemas.microsoft.com/office/powerpoint/2010/main" val="559506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E48161-E355-4EE9-BFB0-11922E03A46D}" type="datetime1">
              <a:rPr lang="en-US" smtClean="0"/>
              <a:t>1/19/25</a:t>
            </a:fld>
            <a:endParaRPr lang="en-US"/>
          </a:p>
        </p:txBody>
      </p:sp>
      <p:sp>
        <p:nvSpPr>
          <p:cNvPr id="5" name="Footer Placeholder 4"/>
          <p:cNvSpPr>
            <a:spLocks noGrp="1"/>
          </p:cNvSpPr>
          <p:nvPr>
            <p:ph type="ftr" sz="quarter" idx="11"/>
          </p:nvPr>
        </p:nvSpPr>
        <p:spPr/>
        <p:txBody>
          <a:bodyPr/>
          <a:lstStyle/>
          <a:p>
            <a:r>
              <a:rPr lang="en-US"/>
              <a:t>Privileged and Confidential - DO NOT DISTRIBUTE</a:t>
            </a:r>
          </a:p>
        </p:txBody>
      </p:sp>
      <p:sp>
        <p:nvSpPr>
          <p:cNvPr id="6" name="Slide Number Placeholder 5"/>
          <p:cNvSpPr>
            <a:spLocks noGrp="1"/>
          </p:cNvSpPr>
          <p:nvPr>
            <p:ph type="sldNum" sz="quarter" idx="12"/>
          </p:nvPr>
        </p:nvSpPr>
        <p:spPr/>
        <p:txBody>
          <a:bodyPr/>
          <a:lstStyle/>
          <a:p>
            <a:fld id="{630D78C6-13F7-4815-A9E6-62B3DF869CD5}" type="slidenum">
              <a:rPr lang="en-US" smtClean="0"/>
              <a:t>‹#›</a:t>
            </a:fld>
            <a:endParaRPr lang="en-US"/>
          </a:p>
        </p:txBody>
      </p:sp>
    </p:spTree>
    <p:extLst>
      <p:ext uri="{BB962C8B-B14F-4D97-AF65-F5344CB8AC3E}">
        <p14:creationId xmlns:p14="http://schemas.microsoft.com/office/powerpoint/2010/main" val="376729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0A7AF6-DFD3-FD4C-9A99-463613286FA2}"/>
              </a:ext>
            </a:extLst>
          </p:cNvPr>
          <p:cNvPicPr>
            <a:picLocks noChangeAspect="1"/>
          </p:cNvPicPr>
          <p:nvPr userDrawn="1"/>
        </p:nvPicPr>
        <p:blipFill>
          <a:blip r:embed="rId2">
            <a:alphaModFix amt="5000"/>
          </a:blip>
          <a:srcRect/>
          <a:stretch>
            <a:fillRect/>
          </a:stretch>
        </p:blipFill>
        <p:spPr>
          <a:xfrm>
            <a:off x="0" y="0"/>
            <a:ext cx="9143999" cy="6858000"/>
          </a:xfrm>
          <a:prstGeom prst="rect">
            <a:avLst/>
          </a:prstGeom>
        </p:spPr>
      </p:pic>
      <p:sp>
        <p:nvSpPr>
          <p:cNvPr id="8" name="Freeform 7">
            <a:extLst>
              <a:ext uri="{FF2B5EF4-FFF2-40B4-BE49-F238E27FC236}">
                <a16:creationId xmlns:a16="http://schemas.microsoft.com/office/drawing/2014/main" id="{F91570AC-6773-6A4B-9561-724D9DF5D87B}"/>
              </a:ext>
            </a:extLst>
          </p:cNvPr>
          <p:cNvSpPr/>
          <p:nvPr userDrawn="1"/>
        </p:nvSpPr>
        <p:spPr>
          <a:xfrm>
            <a:off x="1" y="-16933"/>
            <a:ext cx="4588934" cy="719666"/>
          </a:xfrm>
          <a:custGeom>
            <a:avLst/>
            <a:gdLst>
              <a:gd name="connsiteX0" fmla="*/ 0 w 4588934"/>
              <a:gd name="connsiteY0" fmla="*/ 0 h 719666"/>
              <a:gd name="connsiteX1" fmla="*/ 0 w 4588934"/>
              <a:gd name="connsiteY1" fmla="*/ 270933 h 719666"/>
              <a:gd name="connsiteX2" fmla="*/ 4588934 w 4588934"/>
              <a:gd name="connsiteY2" fmla="*/ 719666 h 719666"/>
              <a:gd name="connsiteX3" fmla="*/ 4588934 w 4588934"/>
              <a:gd name="connsiteY3" fmla="*/ 16933 h 719666"/>
              <a:gd name="connsiteX4" fmla="*/ 0 w 4588934"/>
              <a:gd name="connsiteY4" fmla="*/ 0 h 71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934" h="719666">
                <a:moveTo>
                  <a:pt x="0" y="0"/>
                </a:moveTo>
                <a:lnTo>
                  <a:pt x="0" y="270933"/>
                </a:lnTo>
                <a:lnTo>
                  <a:pt x="4588934" y="719666"/>
                </a:lnTo>
                <a:lnTo>
                  <a:pt x="4588934" y="169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0" name="Freeform 9">
            <a:extLst>
              <a:ext uri="{FF2B5EF4-FFF2-40B4-BE49-F238E27FC236}">
                <a16:creationId xmlns:a16="http://schemas.microsoft.com/office/drawing/2014/main" id="{E65781B4-AB14-6D42-AA55-D5E7B815283B}"/>
              </a:ext>
            </a:extLst>
          </p:cNvPr>
          <p:cNvSpPr/>
          <p:nvPr userDrawn="1"/>
        </p:nvSpPr>
        <p:spPr>
          <a:xfrm>
            <a:off x="541338" y="1036800"/>
            <a:ext cx="6696000" cy="4701600"/>
          </a:xfrm>
          <a:custGeom>
            <a:avLst/>
            <a:gdLst>
              <a:gd name="connsiteX0" fmla="*/ 0 w 6696000"/>
              <a:gd name="connsiteY0" fmla="*/ 0 h 4701600"/>
              <a:gd name="connsiteX1" fmla="*/ 0 w 6696000"/>
              <a:gd name="connsiteY1" fmla="*/ 4701600 h 4701600"/>
              <a:gd name="connsiteX2" fmla="*/ 6696000 w 6696000"/>
              <a:gd name="connsiteY2" fmla="*/ 3902400 h 4701600"/>
              <a:gd name="connsiteX3" fmla="*/ 6696000 w 6696000"/>
              <a:gd name="connsiteY3" fmla="*/ 482400 h 4701600"/>
              <a:gd name="connsiteX4" fmla="*/ 0 w 6696000"/>
              <a:gd name="connsiteY4" fmla="*/ 0 h 47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000" h="4701600">
                <a:moveTo>
                  <a:pt x="0" y="0"/>
                </a:moveTo>
                <a:lnTo>
                  <a:pt x="0" y="4701600"/>
                </a:lnTo>
                <a:lnTo>
                  <a:pt x="6696000" y="3902400"/>
                </a:lnTo>
                <a:lnTo>
                  <a:pt x="6696000" y="482400"/>
                </a:lnTo>
                <a:lnTo>
                  <a:pt x="0" y="0"/>
                </a:lnTo>
                <a:close/>
              </a:path>
            </a:pathLst>
          </a:cu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6" name="Freeform 15">
            <a:extLst>
              <a:ext uri="{FF2B5EF4-FFF2-40B4-BE49-F238E27FC236}">
                <a16:creationId xmlns:a16="http://schemas.microsoft.com/office/drawing/2014/main" id="{D99AAA8A-2025-3347-83C4-441F0499D2F8}"/>
              </a:ext>
            </a:extLst>
          </p:cNvPr>
          <p:cNvSpPr/>
          <p:nvPr userDrawn="1"/>
        </p:nvSpPr>
        <p:spPr>
          <a:xfrm>
            <a:off x="4521600" y="4636800"/>
            <a:ext cx="3016800" cy="1252800"/>
          </a:xfrm>
          <a:custGeom>
            <a:avLst/>
            <a:gdLst>
              <a:gd name="connsiteX0" fmla="*/ 0 w 3016800"/>
              <a:gd name="connsiteY0" fmla="*/ 295200 h 1252800"/>
              <a:gd name="connsiteX1" fmla="*/ 0 w 3016800"/>
              <a:gd name="connsiteY1" fmla="*/ 1252800 h 1252800"/>
              <a:gd name="connsiteX2" fmla="*/ 3016800 w 3016800"/>
              <a:gd name="connsiteY2" fmla="*/ 806400 h 1252800"/>
              <a:gd name="connsiteX3" fmla="*/ 3016800 w 3016800"/>
              <a:gd name="connsiteY3" fmla="*/ 0 h 1252800"/>
              <a:gd name="connsiteX4" fmla="*/ 0 w 3016800"/>
              <a:gd name="connsiteY4" fmla="*/ 295200 h 125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800" h="1252800">
                <a:moveTo>
                  <a:pt x="0" y="295200"/>
                </a:moveTo>
                <a:lnTo>
                  <a:pt x="0" y="1252800"/>
                </a:lnTo>
                <a:lnTo>
                  <a:pt x="3016800" y="806400"/>
                </a:lnTo>
                <a:lnTo>
                  <a:pt x="3016800" y="0"/>
                </a:lnTo>
                <a:lnTo>
                  <a:pt x="0" y="295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9" name="Freeform 18">
            <a:extLst>
              <a:ext uri="{FF2B5EF4-FFF2-40B4-BE49-F238E27FC236}">
                <a16:creationId xmlns:a16="http://schemas.microsoft.com/office/drawing/2014/main" id="{8BBAF27F-1FEF-0749-B89B-E00526E60068}"/>
              </a:ext>
            </a:extLst>
          </p:cNvPr>
          <p:cNvSpPr/>
          <p:nvPr userDrawn="1"/>
        </p:nvSpPr>
        <p:spPr>
          <a:xfrm>
            <a:off x="5162398" y="6072467"/>
            <a:ext cx="3981600" cy="799200"/>
          </a:xfrm>
          <a:custGeom>
            <a:avLst/>
            <a:gdLst>
              <a:gd name="connsiteX0" fmla="*/ 3981600 w 3981600"/>
              <a:gd name="connsiteY0" fmla="*/ 799200 h 799200"/>
              <a:gd name="connsiteX1" fmla="*/ 3981600 w 3981600"/>
              <a:gd name="connsiteY1" fmla="*/ 0 h 799200"/>
              <a:gd name="connsiteX2" fmla="*/ 0 w 3981600"/>
              <a:gd name="connsiteY2" fmla="*/ 792000 h 799200"/>
              <a:gd name="connsiteX3" fmla="*/ 3981600 w 3981600"/>
              <a:gd name="connsiteY3" fmla="*/ 799200 h 799200"/>
            </a:gdLst>
            <a:ahLst/>
            <a:cxnLst>
              <a:cxn ang="0">
                <a:pos x="connsiteX0" y="connsiteY0"/>
              </a:cxn>
              <a:cxn ang="0">
                <a:pos x="connsiteX1" y="connsiteY1"/>
              </a:cxn>
              <a:cxn ang="0">
                <a:pos x="connsiteX2" y="connsiteY2"/>
              </a:cxn>
              <a:cxn ang="0">
                <a:pos x="connsiteX3" y="connsiteY3"/>
              </a:cxn>
            </a:cxnLst>
            <a:rect l="l" t="t" r="r" b="b"/>
            <a:pathLst>
              <a:path w="3981600" h="799200">
                <a:moveTo>
                  <a:pt x="3981600" y="799200"/>
                </a:moveTo>
                <a:lnTo>
                  <a:pt x="3981600" y="0"/>
                </a:lnTo>
                <a:lnTo>
                  <a:pt x="0" y="792000"/>
                </a:lnTo>
                <a:lnTo>
                  <a:pt x="3981600" y="79920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21" name="Freeform 20">
            <a:extLst>
              <a:ext uri="{FF2B5EF4-FFF2-40B4-BE49-F238E27FC236}">
                <a16:creationId xmlns:a16="http://schemas.microsoft.com/office/drawing/2014/main" id="{EBB772AB-78AB-A742-B406-C3CA508281A1}"/>
              </a:ext>
            </a:extLst>
          </p:cNvPr>
          <p:cNvSpPr/>
          <p:nvPr userDrawn="1"/>
        </p:nvSpPr>
        <p:spPr>
          <a:xfrm>
            <a:off x="4521600" y="6108467"/>
            <a:ext cx="3016800" cy="763200"/>
          </a:xfrm>
          <a:custGeom>
            <a:avLst/>
            <a:gdLst>
              <a:gd name="connsiteX0" fmla="*/ 0 w 3016800"/>
              <a:gd name="connsiteY0" fmla="*/ 532800 h 763200"/>
              <a:gd name="connsiteX1" fmla="*/ 0 w 3016800"/>
              <a:gd name="connsiteY1" fmla="*/ 763200 h 763200"/>
              <a:gd name="connsiteX2" fmla="*/ 3016800 w 3016800"/>
              <a:gd name="connsiteY2" fmla="*/ 763200 h 763200"/>
              <a:gd name="connsiteX3" fmla="*/ 3016800 w 3016800"/>
              <a:gd name="connsiteY3" fmla="*/ 0 h 763200"/>
              <a:gd name="connsiteX4" fmla="*/ 0 w 3016800"/>
              <a:gd name="connsiteY4" fmla="*/ 532800 h 7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800" h="763200">
                <a:moveTo>
                  <a:pt x="0" y="532800"/>
                </a:moveTo>
                <a:lnTo>
                  <a:pt x="0" y="763200"/>
                </a:lnTo>
                <a:lnTo>
                  <a:pt x="3016800" y="763200"/>
                </a:lnTo>
                <a:lnTo>
                  <a:pt x="3016800" y="0"/>
                </a:lnTo>
                <a:lnTo>
                  <a:pt x="0" y="53280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24" name="Freeform 23">
            <a:extLst>
              <a:ext uri="{FF2B5EF4-FFF2-40B4-BE49-F238E27FC236}">
                <a16:creationId xmlns:a16="http://schemas.microsoft.com/office/drawing/2014/main" id="{CF4C7AFE-8604-5849-A52D-3F30E49B70A6}"/>
              </a:ext>
            </a:extLst>
          </p:cNvPr>
          <p:cNvSpPr/>
          <p:nvPr userDrawn="1"/>
        </p:nvSpPr>
        <p:spPr>
          <a:xfrm>
            <a:off x="3175200" y="921600"/>
            <a:ext cx="5421600" cy="1713600"/>
          </a:xfrm>
          <a:custGeom>
            <a:avLst/>
            <a:gdLst>
              <a:gd name="connsiteX0" fmla="*/ 5421600 w 5421600"/>
              <a:gd name="connsiteY0" fmla="*/ 439200 h 1713600"/>
              <a:gd name="connsiteX1" fmla="*/ 5421600 w 5421600"/>
              <a:gd name="connsiteY1" fmla="*/ 1713600 h 1713600"/>
              <a:gd name="connsiteX2" fmla="*/ 0 w 5421600"/>
              <a:gd name="connsiteY2" fmla="*/ 1656000 h 1713600"/>
              <a:gd name="connsiteX3" fmla="*/ 0 w 5421600"/>
              <a:gd name="connsiteY3" fmla="*/ 0 h 1713600"/>
              <a:gd name="connsiteX4" fmla="*/ 5421600 w 5421600"/>
              <a:gd name="connsiteY4" fmla="*/ 439200 h 171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600" h="1713600">
                <a:moveTo>
                  <a:pt x="5421600" y="439200"/>
                </a:moveTo>
                <a:lnTo>
                  <a:pt x="5421600" y="1713600"/>
                </a:lnTo>
                <a:lnTo>
                  <a:pt x="0" y="1656000"/>
                </a:lnTo>
                <a:lnTo>
                  <a:pt x="0" y="0"/>
                </a:lnTo>
                <a:lnTo>
                  <a:pt x="5421600" y="439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2" name="Title 1">
            <a:extLst>
              <a:ext uri="{FF2B5EF4-FFF2-40B4-BE49-F238E27FC236}">
                <a16:creationId xmlns:a16="http://schemas.microsoft.com/office/drawing/2014/main" id="{EE057F92-223A-D044-B8DC-1A7933960EDB}"/>
              </a:ext>
            </a:extLst>
          </p:cNvPr>
          <p:cNvSpPr>
            <a:spLocks noGrp="1"/>
          </p:cNvSpPr>
          <p:nvPr>
            <p:ph type="title"/>
          </p:nvPr>
        </p:nvSpPr>
        <p:spPr>
          <a:xfrm>
            <a:off x="3356414" y="1567434"/>
            <a:ext cx="5081987" cy="835200"/>
          </a:xfrm>
        </p:spPr>
        <p:txBody>
          <a:bodyPr/>
          <a:lstStyle>
            <a:lvl1pPr>
              <a:defRPr sz="2800">
                <a:solidFill>
                  <a:schemeClr val="bg1"/>
                </a:solidFill>
              </a:defRPr>
            </a:lvl1pPr>
          </a:lstStyle>
          <a:p>
            <a:r>
              <a:rPr lang="en-GB"/>
              <a:t>Click to edit Master title style</a:t>
            </a:r>
          </a:p>
        </p:txBody>
      </p:sp>
      <p:pic>
        <p:nvPicPr>
          <p:cNvPr id="25" name="Picture 24">
            <a:extLst>
              <a:ext uri="{FF2B5EF4-FFF2-40B4-BE49-F238E27FC236}">
                <a16:creationId xmlns:a16="http://schemas.microsoft.com/office/drawing/2014/main" id="{4D42E8E1-9167-DC49-8EF2-EE90D1A971EE}"/>
              </a:ext>
            </a:extLst>
          </p:cNvPr>
          <p:cNvPicPr>
            <a:picLocks noChangeAspect="1"/>
          </p:cNvPicPr>
          <p:nvPr userDrawn="1"/>
        </p:nvPicPr>
        <p:blipFill>
          <a:blip r:embed="rId4"/>
          <a:srcRect/>
          <a:stretch>
            <a:fillRect/>
          </a:stretch>
        </p:blipFill>
        <p:spPr>
          <a:xfrm>
            <a:off x="541338" y="6014869"/>
            <a:ext cx="1584000" cy="623441"/>
          </a:xfrm>
          <a:prstGeom prst="rect">
            <a:avLst/>
          </a:prstGeom>
          <a:solidFill>
            <a:schemeClr val="bg1"/>
          </a:solidFill>
        </p:spPr>
      </p:pic>
    </p:spTree>
    <p:extLst>
      <p:ext uri="{BB962C8B-B14F-4D97-AF65-F5344CB8AC3E}">
        <p14:creationId xmlns:p14="http://schemas.microsoft.com/office/powerpoint/2010/main" val="130172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0A7AF6-DFD3-FD4C-9A99-463613286FA2}"/>
              </a:ext>
            </a:extLst>
          </p:cNvPr>
          <p:cNvPicPr>
            <a:picLocks noChangeAspect="1"/>
          </p:cNvPicPr>
          <p:nvPr userDrawn="1"/>
        </p:nvPicPr>
        <p:blipFill>
          <a:blip r:embed="rId2">
            <a:alphaModFix amt="5000"/>
          </a:blip>
          <a:srcRect/>
          <a:stretch>
            <a:fillRect/>
          </a:stretch>
        </p:blipFill>
        <p:spPr>
          <a:xfrm>
            <a:off x="0" y="0"/>
            <a:ext cx="9143999" cy="6858000"/>
          </a:xfrm>
          <a:prstGeom prst="rect">
            <a:avLst/>
          </a:prstGeom>
        </p:spPr>
      </p:pic>
      <p:sp>
        <p:nvSpPr>
          <p:cNvPr id="8" name="Freeform 7">
            <a:extLst>
              <a:ext uri="{FF2B5EF4-FFF2-40B4-BE49-F238E27FC236}">
                <a16:creationId xmlns:a16="http://schemas.microsoft.com/office/drawing/2014/main" id="{F91570AC-6773-6A4B-9561-724D9DF5D87B}"/>
              </a:ext>
            </a:extLst>
          </p:cNvPr>
          <p:cNvSpPr/>
          <p:nvPr userDrawn="1"/>
        </p:nvSpPr>
        <p:spPr>
          <a:xfrm>
            <a:off x="1" y="-16933"/>
            <a:ext cx="4588934" cy="719666"/>
          </a:xfrm>
          <a:custGeom>
            <a:avLst/>
            <a:gdLst>
              <a:gd name="connsiteX0" fmla="*/ 0 w 4588934"/>
              <a:gd name="connsiteY0" fmla="*/ 0 h 719666"/>
              <a:gd name="connsiteX1" fmla="*/ 0 w 4588934"/>
              <a:gd name="connsiteY1" fmla="*/ 270933 h 719666"/>
              <a:gd name="connsiteX2" fmla="*/ 4588934 w 4588934"/>
              <a:gd name="connsiteY2" fmla="*/ 719666 h 719666"/>
              <a:gd name="connsiteX3" fmla="*/ 4588934 w 4588934"/>
              <a:gd name="connsiteY3" fmla="*/ 16933 h 719666"/>
              <a:gd name="connsiteX4" fmla="*/ 0 w 4588934"/>
              <a:gd name="connsiteY4" fmla="*/ 0 h 71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934" h="719666">
                <a:moveTo>
                  <a:pt x="0" y="0"/>
                </a:moveTo>
                <a:lnTo>
                  <a:pt x="0" y="270933"/>
                </a:lnTo>
                <a:lnTo>
                  <a:pt x="4588934" y="719666"/>
                </a:lnTo>
                <a:lnTo>
                  <a:pt x="4588934" y="169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0" name="Freeform 9">
            <a:extLst>
              <a:ext uri="{FF2B5EF4-FFF2-40B4-BE49-F238E27FC236}">
                <a16:creationId xmlns:a16="http://schemas.microsoft.com/office/drawing/2014/main" id="{E65781B4-AB14-6D42-AA55-D5E7B815283B}"/>
              </a:ext>
            </a:extLst>
          </p:cNvPr>
          <p:cNvSpPr/>
          <p:nvPr userDrawn="1"/>
        </p:nvSpPr>
        <p:spPr>
          <a:xfrm>
            <a:off x="541338" y="1036800"/>
            <a:ext cx="6696000" cy="4701600"/>
          </a:xfrm>
          <a:custGeom>
            <a:avLst/>
            <a:gdLst>
              <a:gd name="connsiteX0" fmla="*/ 0 w 6696000"/>
              <a:gd name="connsiteY0" fmla="*/ 0 h 4701600"/>
              <a:gd name="connsiteX1" fmla="*/ 0 w 6696000"/>
              <a:gd name="connsiteY1" fmla="*/ 4701600 h 4701600"/>
              <a:gd name="connsiteX2" fmla="*/ 6696000 w 6696000"/>
              <a:gd name="connsiteY2" fmla="*/ 3902400 h 4701600"/>
              <a:gd name="connsiteX3" fmla="*/ 6696000 w 6696000"/>
              <a:gd name="connsiteY3" fmla="*/ 482400 h 4701600"/>
              <a:gd name="connsiteX4" fmla="*/ 0 w 6696000"/>
              <a:gd name="connsiteY4" fmla="*/ 0 h 47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000" h="4701600">
                <a:moveTo>
                  <a:pt x="0" y="0"/>
                </a:moveTo>
                <a:lnTo>
                  <a:pt x="0" y="4701600"/>
                </a:lnTo>
                <a:lnTo>
                  <a:pt x="6696000" y="3902400"/>
                </a:lnTo>
                <a:lnTo>
                  <a:pt x="6696000" y="482400"/>
                </a:lnTo>
                <a:lnTo>
                  <a:pt x="0" y="0"/>
                </a:lnTo>
                <a:close/>
              </a:path>
            </a:pathLst>
          </a:cu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6" name="Freeform 15">
            <a:extLst>
              <a:ext uri="{FF2B5EF4-FFF2-40B4-BE49-F238E27FC236}">
                <a16:creationId xmlns:a16="http://schemas.microsoft.com/office/drawing/2014/main" id="{D99AAA8A-2025-3347-83C4-441F0499D2F8}"/>
              </a:ext>
            </a:extLst>
          </p:cNvPr>
          <p:cNvSpPr/>
          <p:nvPr userDrawn="1"/>
        </p:nvSpPr>
        <p:spPr>
          <a:xfrm>
            <a:off x="4521600" y="4636800"/>
            <a:ext cx="3016800" cy="1252800"/>
          </a:xfrm>
          <a:custGeom>
            <a:avLst/>
            <a:gdLst>
              <a:gd name="connsiteX0" fmla="*/ 0 w 3016800"/>
              <a:gd name="connsiteY0" fmla="*/ 295200 h 1252800"/>
              <a:gd name="connsiteX1" fmla="*/ 0 w 3016800"/>
              <a:gd name="connsiteY1" fmla="*/ 1252800 h 1252800"/>
              <a:gd name="connsiteX2" fmla="*/ 3016800 w 3016800"/>
              <a:gd name="connsiteY2" fmla="*/ 806400 h 1252800"/>
              <a:gd name="connsiteX3" fmla="*/ 3016800 w 3016800"/>
              <a:gd name="connsiteY3" fmla="*/ 0 h 1252800"/>
              <a:gd name="connsiteX4" fmla="*/ 0 w 3016800"/>
              <a:gd name="connsiteY4" fmla="*/ 295200 h 125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800" h="1252800">
                <a:moveTo>
                  <a:pt x="0" y="295200"/>
                </a:moveTo>
                <a:lnTo>
                  <a:pt x="0" y="1252800"/>
                </a:lnTo>
                <a:lnTo>
                  <a:pt x="3016800" y="806400"/>
                </a:lnTo>
                <a:lnTo>
                  <a:pt x="3016800" y="0"/>
                </a:lnTo>
                <a:lnTo>
                  <a:pt x="0" y="295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19" name="Freeform 18">
            <a:extLst>
              <a:ext uri="{FF2B5EF4-FFF2-40B4-BE49-F238E27FC236}">
                <a16:creationId xmlns:a16="http://schemas.microsoft.com/office/drawing/2014/main" id="{8BBAF27F-1FEF-0749-B89B-E00526E60068}"/>
              </a:ext>
            </a:extLst>
          </p:cNvPr>
          <p:cNvSpPr/>
          <p:nvPr userDrawn="1"/>
        </p:nvSpPr>
        <p:spPr>
          <a:xfrm>
            <a:off x="5162398" y="6072467"/>
            <a:ext cx="3981600" cy="799200"/>
          </a:xfrm>
          <a:custGeom>
            <a:avLst/>
            <a:gdLst>
              <a:gd name="connsiteX0" fmla="*/ 3981600 w 3981600"/>
              <a:gd name="connsiteY0" fmla="*/ 799200 h 799200"/>
              <a:gd name="connsiteX1" fmla="*/ 3981600 w 3981600"/>
              <a:gd name="connsiteY1" fmla="*/ 0 h 799200"/>
              <a:gd name="connsiteX2" fmla="*/ 0 w 3981600"/>
              <a:gd name="connsiteY2" fmla="*/ 792000 h 799200"/>
              <a:gd name="connsiteX3" fmla="*/ 3981600 w 3981600"/>
              <a:gd name="connsiteY3" fmla="*/ 799200 h 799200"/>
            </a:gdLst>
            <a:ahLst/>
            <a:cxnLst>
              <a:cxn ang="0">
                <a:pos x="connsiteX0" y="connsiteY0"/>
              </a:cxn>
              <a:cxn ang="0">
                <a:pos x="connsiteX1" y="connsiteY1"/>
              </a:cxn>
              <a:cxn ang="0">
                <a:pos x="connsiteX2" y="connsiteY2"/>
              </a:cxn>
              <a:cxn ang="0">
                <a:pos x="connsiteX3" y="connsiteY3"/>
              </a:cxn>
            </a:cxnLst>
            <a:rect l="l" t="t" r="r" b="b"/>
            <a:pathLst>
              <a:path w="3981600" h="799200">
                <a:moveTo>
                  <a:pt x="3981600" y="799200"/>
                </a:moveTo>
                <a:lnTo>
                  <a:pt x="3981600" y="0"/>
                </a:lnTo>
                <a:lnTo>
                  <a:pt x="0" y="792000"/>
                </a:lnTo>
                <a:lnTo>
                  <a:pt x="3981600" y="79920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21" name="Freeform 20">
            <a:extLst>
              <a:ext uri="{FF2B5EF4-FFF2-40B4-BE49-F238E27FC236}">
                <a16:creationId xmlns:a16="http://schemas.microsoft.com/office/drawing/2014/main" id="{EBB772AB-78AB-A742-B406-C3CA508281A1}"/>
              </a:ext>
            </a:extLst>
          </p:cNvPr>
          <p:cNvSpPr/>
          <p:nvPr userDrawn="1"/>
        </p:nvSpPr>
        <p:spPr>
          <a:xfrm>
            <a:off x="4521600" y="6108467"/>
            <a:ext cx="3016800" cy="763200"/>
          </a:xfrm>
          <a:custGeom>
            <a:avLst/>
            <a:gdLst>
              <a:gd name="connsiteX0" fmla="*/ 0 w 3016800"/>
              <a:gd name="connsiteY0" fmla="*/ 532800 h 763200"/>
              <a:gd name="connsiteX1" fmla="*/ 0 w 3016800"/>
              <a:gd name="connsiteY1" fmla="*/ 763200 h 763200"/>
              <a:gd name="connsiteX2" fmla="*/ 3016800 w 3016800"/>
              <a:gd name="connsiteY2" fmla="*/ 763200 h 763200"/>
              <a:gd name="connsiteX3" fmla="*/ 3016800 w 3016800"/>
              <a:gd name="connsiteY3" fmla="*/ 0 h 763200"/>
              <a:gd name="connsiteX4" fmla="*/ 0 w 3016800"/>
              <a:gd name="connsiteY4" fmla="*/ 532800 h 7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800" h="763200">
                <a:moveTo>
                  <a:pt x="0" y="532800"/>
                </a:moveTo>
                <a:lnTo>
                  <a:pt x="0" y="763200"/>
                </a:lnTo>
                <a:lnTo>
                  <a:pt x="3016800" y="763200"/>
                </a:lnTo>
                <a:lnTo>
                  <a:pt x="3016800" y="0"/>
                </a:lnTo>
                <a:lnTo>
                  <a:pt x="0" y="53280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24" name="Freeform 23">
            <a:extLst>
              <a:ext uri="{FF2B5EF4-FFF2-40B4-BE49-F238E27FC236}">
                <a16:creationId xmlns:a16="http://schemas.microsoft.com/office/drawing/2014/main" id="{CF4C7AFE-8604-5849-A52D-3F30E49B70A6}"/>
              </a:ext>
            </a:extLst>
          </p:cNvPr>
          <p:cNvSpPr/>
          <p:nvPr userDrawn="1"/>
        </p:nvSpPr>
        <p:spPr>
          <a:xfrm>
            <a:off x="3175200" y="921600"/>
            <a:ext cx="5421600" cy="1713600"/>
          </a:xfrm>
          <a:custGeom>
            <a:avLst/>
            <a:gdLst>
              <a:gd name="connsiteX0" fmla="*/ 5421600 w 5421600"/>
              <a:gd name="connsiteY0" fmla="*/ 439200 h 1713600"/>
              <a:gd name="connsiteX1" fmla="*/ 5421600 w 5421600"/>
              <a:gd name="connsiteY1" fmla="*/ 1713600 h 1713600"/>
              <a:gd name="connsiteX2" fmla="*/ 0 w 5421600"/>
              <a:gd name="connsiteY2" fmla="*/ 1656000 h 1713600"/>
              <a:gd name="connsiteX3" fmla="*/ 0 w 5421600"/>
              <a:gd name="connsiteY3" fmla="*/ 0 h 1713600"/>
              <a:gd name="connsiteX4" fmla="*/ 5421600 w 5421600"/>
              <a:gd name="connsiteY4" fmla="*/ 439200 h 171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600" h="1713600">
                <a:moveTo>
                  <a:pt x="5421600" y="439200"/>
                </a:moveTo>
                <a:lnTo>
                  <a:pt x="5421600" y="1713600"/>
                </a:lnTo>
                <a:lnTo>
                  <a:pt x="0" y="1656000"/>
                </a:lnTo>
                <a:lnTo>
                  <a:pt x="0" y="0"/>
                </a:lnTo>
                <a:lnTo>
                  <a:pt x="5421600" y="439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2" name="Title 1">
            <a:extLst>
              <a:ext uri="{FF2B5EF4-FFF2-40B4-BE49-F238E27FC236}">
                <a16:creationId xmlns:a16="http://schemas.microsoft.com/office/drawing/2014/main" id="{EE057F92-223A-D044-B8DC-1A7933960EDB}"/>
              </a:ext>
            </a:extLst>
          </p:cNvPr>
          <p:cNvSpPr>
            <a:spLocks noGrp="1"/>
          </p:cNvSpPr>
          <p:nvPr>
            <p:ph type="title" hasCustomPrompt="1"/>
          </p:nvPr>
        </p:nvSpPr>
        <p:spPr>
          <a:xfrm>
            <a:off x="3356414" y="1567434"/>
            <a:ext cx="5081987" cy="835200"/>
          </a:xfrm>
        </p:spPr>
        <p:txBody>
          <a:bodyPr/>
          <a:lstStyle>
            <a:lvl1pPr>
              <a:defRPr sz="2400">
                <a:solidFill>
                  <a:schemeClr val="bg1"/>
                </a:solidFill>
              </a:defRPr>
            </a:lvl1pPr>
          </a:lstStyle>
          <a:p>
            <a:r>
              <a:rPr lang="en-GB"/>
              <a:t>Working with State Attorneys General</a:t>
            </a:r>
            <a:br>
              <a:rPr lang="en-GB"/>
            </a:br>
            <a:r>
              <a:rPr lang="en-GB"/>
              <a:t>Why should companies care?</a:t>
            </a:r>
          </a:p>
        </p:txBody>
      </p:sp>
      <p:pic>
        <p:nvPicPr>
          <p:cNvPr id="25" name="Picture 24">
            <a:extLst>
              <a:ext uri="{FF2B5EF4-FFF2-40B4-BE49-F238E27FC236}">
                <a16:creationId xmlns:a16="http://schemas.microsoft.com/office/drawing/2014/main" id="{4D42E8E1-9167-DC49-8EF2-EE90D1A971EE}"/>
              </a:ext>
            </a:extLst>
          </p:cNvPr>
          <p:cNvPicPr>
            <a:picLocks noChangeAspect="1"/>
          </p:cNvPicPr>
          <p:nvPr userDrawn="1"/>
        </p:nvPicPr>
        <p:blipFill>
          <a:blip r:embed="rId4"/>
          <a:srcRect/>
          <a:stretch>
            <a:fillRect/>
          </a:stretch>
        </p:blipFill>
        <p:spPr>
          <a:xfrm>
            <a:off x="541338" y="6014869"/>
            <a:ext cx="1584000" cy="623441"/>
          </a:xfrm>
          <a:prstGeom prst="rect">
            <a:avLst/>
          </a:prstGeom>
          <a:solidFill>
            <a:schemeClr val="bg1"/>
          </a:solidFill>
        </p:spPr>
      </p:pic>
    </p:spTree>
    <p:extLst>
      <p:ext uri="{BB962C8B-B14F-4D97-AF65-F5344CB8AC3E}">
        <p14:creationId xmlns:p14="http://schemas.microsoft.com/office/powerpoint/2010/main" val="104792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CD67316-2BC1-604F-B147-A6AD879B4A74}"/>
              </a:ext>
            </a:extLst>
          </p:cNvPr>
          <p:cNvPicPr>
            <a:picLocks noChangeAspect="1"/>
          </p:cNvPicPr>
          <p:nvPr userDrawn="1"/>
        </p:nvPicPr>
        <p:blipFill>
          <a:blip r:embed="rId2"/>
          <a:srcRect/>
          <a:stretch>
            <a:fillRect/>
          </a:stretch>
        </p:blipFill>
        <p:spPr>
          <a:xfrm>
            <a:off x="0" y="0"/>
            <a:ext cx="9144000" cy="4149000"/>
          </a:xfrm>
          <a:prstGeom prst="rect">
            <a:avLst/>
          </a:prstGeom>
        </p:spPr>
      </p:pic>
      <p:sp>
        <p:nvSpPr>
          <p:cNvPr id="3" name="Freeform 2">
            <a:extLst>
              <a:ext uri="{FF2B5EF4-FFF2-40B4-BE49-F238E27FC236}">
                <a16:creationId xmlns:a16="http://schemas.microsoft.com/office/drawing/2014/main" id="{052C380E-E29A-1B46-928E-8870D9653957}"/>
              </a:ext>
            </a:extLst>
          </p:cNvPr>
          <p:cNvSpPr/>
          <p:nvPr userDrawn="1"/>
        </p:nvSpPr>
        <p:spPr>
          <a:xfrm>
            <a:off x="-14400" y="3600000"/>
            <a:ext cx="9158400" cy="3261600"/>
          </a:xfrm>
          <a:custGeom>
            <a:avLst/>
            <a:gdLst>
              <a:gd name="connsiteX0" fmla="*/ 9151200 w 9158400"/>
              <a:gd name="connsiteY0" fmla="*/ 3261600 h 3261600"/>
              <a:gd name="connsiteX1" fmla="*/ 0 w 9158400"/>
              <a:gd name="connsiteY1" fmla="*/ 3261600 h 3261600"/>
              <a:gd name="connsiteX2" fmla="*/ 0 w 9158400"/>
              <a:gd name="connsiteY2" fmla="*/ 489600 h 3261600"/>
              <a:gd name="connsiteX3" fmla="*/ 9158400 w 9158400"/>
              <a:gd name="connsiteY3" fmla="*/ 0 h 3261600"/>
              <a:gd name="connsiteX4" fmla="*/ 9151200 w 9158400"/>
              <a:gd name="connsiteY4" fmla="*/ 3261600 h 326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8400" h="3261600">
                <a:moveTo>
                  <a:pt x="9151200" y="3261600"/>
                </a:moveTo>
                <a:lnTo>
                  <a:pt x="0" y="3261600"/>
                </a:lnTo>
                <a:lnTo>
                  <a:pt x="0" y="489600"/>
                </a:lnTo>
                <a:lnTo>
                  <a:pt x="9158400" y="0"/>
                </a:lnTo>
                <a:lnTo>
                  <a:pt x="9151200" y="326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2" name="Title 1">
            <a:extLst>
              <a:ext uri="{FF2B5EF4-FFF2-40B4-BE49-F238E27FC236}">
                <a16:creationId xmlns:a16="http://schemas.microsoft.com/office/drawing/2014/main" id="{EE057F92-223A-D044-B8DC-1A7933960EDB}"/>
              </a:ext>
            </a:extLst>
          </p:cNvPr>
          <p:cNvSpPr>
            <a:spLocks noGrp="1"/>
          </p:cNvSpPr>
          <p:nvPr>
            <p:ph type="title"/>
          </p:nvPr>
        </p:nvSpPr>
        <p:spPr>
          <a:xfrm>
            <a:off x="541339" y="4698000"/>
            <a:ext cx="5081987" cy="835200"/>
          </a:xfrm>
        </p:spPr>
        <p:txBody>
          <a:bodyPr/>
          <a:lstStyle>
            <a:lvl1pPr>
              <a:defRPr sz="2800">
                <a:solidFill>
                  <a:schemeClr val="bg1"/>
                </a:solidFill>
              </a:defRPr>
            </a:lvl1pPr>
          </a:lstStyle>
          <a:p>
            <a:r>
              <a:rPr lang="en-GB"/>
              <a:t>Click to edit Master title style</a:t>
            </a:r>
          </a:p>
        </p:txBody>
      </p:sp>
      <p:sp>
        <p:nvSpPr>
          <p:cNvPr id="4" name="Freeform 3">
            <a:extLst>
              <a:ext uri="{FF2B5EF4-FFF2-40B4-BE49-F238E27FC236}">
                <a16:creationId xmlns:a16="http://schemas.microsoft.com/office/drawing/2014/main" id="{38816DA0-E35F-F04D-B928-BF248E9323D9}"/>
              </a:ext>
            </a:extLst>
          </p:cNvPr>
          <p:cNvSpPr/>
          <p:nvPr userDrawn="1"/>
        </p:nvSpPr>
        <p:spPr>
          <a:xfrm>
            <a:off x="541338" y="3672000"/>
            <a:ext cx="4449600" cy="741600"/>
          </a:xfrm>
          <a:custGeom>
            <a:avLst/>
            <a:gdLst>
              <a:gd name="connsiteX0" fmla="*/ 0 w 4449600"/>
              <a:gd name="connsiteY0" fmla="*/ 180000 h 741600"/>
              <a:gd name="connsiteX1" fmla="*/ 0 w 4449600"/>
              <a:gd name="connsiteY1" fmla="*/ 741600 h 741600"/>
              <a:gd name="connsiteX2" fmla="*/ 4449600 w 4449600"/>
              <a:gd name="connsiteY2" fmla="*/ 460800 h 741600"/>
              <a:gd name="connsiteX3" fmla="*/ 4449600 w 4449600"/>
              <a:gd name="connsiteY3" fmla="*/ 0 h 741600"/>
              <a:gd name="connsiteX4" fmla="*/ 0 w 4449600"/>
              <a:gd name="connsiteY4" fmla="*/ 180000 h 7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600" h="741600">
                <a:moveTo>
                  <a:pt x="0" y="180000"/>
                </a:moveTo>
                <a:lnTo>
                  <a:pt x="0" y="741600"/>
                </a:lnTo>
                <a:lnTo>
                  <a:pt x="4449600" y="460800"/>
                </a:lnTo>
                <a:lnTo>
                  <a:pt x="4449600" y="0"/>
                </a:lnTo>
                <a:lnTo>
                  <a:pt x="0" y="180000"/>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5" name="Freeform 4">
            <a:extLst>
              <a:ext uri="{FF2B5EF4-FFF2-40B4-BE49-F238E27FC236}">
                <a16:creationId xmlns:a16="http://schemas.microsoft.com/office/drawing/2014/main" id="{5744E46F-FB97-E54D-9D26-C96A78FB6A46}"/>
              </a:ext>
            </a:extLst>
          </p:cNvPr>
          <p:cNvSpPr/>
          <p:nvPr userDrawn="1"/>
        </p:nvSpPr>
        <p:spPr>
          <a:xfrm>
            <a:off x="3549600" y="5817600"/>
            <a:ext cx="5594398" cy="1044000"/>
          </a:xfrm>
          <a:custGeom>
            <a:avLst/>
            <a:gdLst>
              <a:gd name="connsiteX0" fmla="*/ 5580000 w 5580000"/>
              <a:gd name="connsiteY0" fmla="*/ 1029600 h 1044000"/>
              <a:gd name="connsiteX1" fmla="*/ 5580000 w 5580000"/>
              <a:gd name="connsiteY1" fmla="*/ 0 h 1044000"/>
              <a:gd name="connsiteX2" fmla="*/ 0 w 5580000"/>
              <a:gd name="connsiteY2" fmla="*/ 1044000 h 1044000"/>
              <a:gd name="connsiteX3" fmla="*/ 5565600 w 5580000"/>
              <a:gd name="connsiteY3" fmla="*/ 1044000 h 1044000"/>
              <a:gd name="connsiteX4" fmla="*/ 5580000 w 5580000"/>
              <a:gd name="connsiteY4" fmla="*/ 1029600 h 10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00" h="1044000">
                <a:moveTo>
                  <a:pt x="5580000" y="1029600"/>
                </a:moveTo>
                <a:lnTo>
                  <a:pt x="5580000" y="0"/>
                </a:lnTo>
                <a:lnTo>
                  <a:pt x="0" y="1044000"/>
                </a:lnTo>
                <a:lnTo>
                  <a:pt x="5565600" y="1044000"/>
                </a:lnTo>
                <a:lnTo>
                  <a:pt x="5580000" y="10296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pic>
        <p:nvPicPr>
          <p:cNvPr id="7" name="Picture 6">
            <a:extLst>
              <a:ext uri="{FF2B5EF4-FFF2-40B4-BE49-F238E27FC236}">
                <a16:creationId xmlns:a16="http://schemas.microsoft.com/office/drawing/2014/main" id="{1FFC0CEA-AC2C-244A-BBAE-45525D065325}"/>
              </a:ext>
            </a:extLst>
          </p:cNvPr>
          <p:cNvPicPr>
            <a:picLocks noChangeAspect="1"/>
          </p:cNvPicPr>
          <p:nvPr userDrawn="1"/>
        </p:nvPicPr>
        <p:blipFill>
          <a:blip r:embed="rId3"/>
          <a:srcRect/>
          <a:stretch>
            <a:fillRect/>
          </a:stretch>
        </p:blipFill>
        <p:spPr>
          <a:xfrm>
            <a:off x="541338" y="5927872"/>
            <a:ext cx="1584000" cy="621287"/>
          </a:xfrm>
          <a:prstGeom prst="rect">
            <a:avLst/>
          </a:prstGeom>
        </p:spPr>
      </p:pic>
    </p:spTree>
    <p:extLst>
      <p:ext uri="{BB962C8B-B14F-4D97-AF65-F5344CB8AC3E}">
        <p14:creationId xmlns:p14="http://schemas.microsoft.com/office/powerpoint/2010/main" val="228340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CD67316-2BC1-604F-B147-A6AD879B4A74}"/>
              </a:ext>
            </a:extLst>
          </p:cNvPr>
          <p:cNvPicPr>
            <a:picLocks noChangeAspect="1"/>
          </p:cNvPicPr>
          <p:nvPr userDrawn="1"/>
        </p:nvPicPr>
        <p:blipFill>
          <a:blip r:embed="rId2"/>
          <a:srcRect/>
          <a:stretch>
            <a:fillRect/>
          </a:stretch>
        </p:blipFill>
        <p:spPr>
          <a:xfrm>
            <a:off x="0" y="0"/>
            <a:ext cx="9144000" cy="4149000"/>
          </a:xfrm>
          <a:prstGeom prst="rect">
            <a:avLst/>
          </a:prstGeom>
        </p:spPr>
      </p:pic>
      <p:sp>
        <p:nvSpPr>
          <p:cNvPr id="3" name="Freeform 2">
            <a:extLst>
              <a:ext uri="{FF2B5EF4-FFF2-40B4-BE49-F238E27FC236}">
                <a16:creationId xmlns:a16="http://schemas.microsoft.com/office/drawing/2014/main" id="{052C380E-E29A-1B46-928E-8870D9653957}"/>
              </a:ext>
            </a:extLst>
          </p:cNvPr>
          <p:cNvSpPr/>
          <p:nvPr userDrawn="1"/>
        </p:nvSpPr>
        <p:spPr>
          <a:xfrm>
            <a:off x="-14400" y="3600000"/>
            <a:ext cx="9158400" cy="3261600"/>
          </a:xfrm>
          <a:custGeom>
            <a:avLst/>
            <a:gdLst>
              <a:gd name="connsiteX0" fmla="*/ 9151200 w 9158400"/>
              <a:gd name="connsiteY0" fmla="*/ 3261600 h 3261600"/>
              <a:gd name="connsiteX1" fmla="*/ 0 w 9158400"/>
              <a:gd name="connsiteY1" fmla="*/ 3261600 h 3261600"/>
              <a:gd name="connsiteX2" fmla="*/ 0 w 9158400"/>
              <a:gd name="connsiteY2" fmla="*/ 489600 h 3261600"/>
              <a:gd name="connsiteX3" fmla="*/ 9158400 w 9158400"/>
              <a:gd name="connsiteY3" fmla="*/ 0 h 3261600"/>
              <a:gd name="connsiteX4" fmla="*/ 9151200 w 9158400"/>
              <a:gd name="connsiteY4" fmla="*/ 3261600 h 326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8400" h="3261600">
                <a:moveTo>
                  <a:pt x="9151200" y="3261600"/>
                </a:moveTo>
                <a:lnTo>
                  <a:pt x="0" y="3261600"/>
                </a:lnTo>
                <a:lnTo>
                  <a:pt x="0" y="489600"/>
                </a:lnTo>
                <a:lnTo>
                  <a:pt x="9158400" y="0"/>
                </a:lnTo>
                <a:lnTo>
                  <a:pt x="9151200" y="326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2" name="Title 1">
            <a:extLst>
              <a:ext uri="{FF2B5EF4-FFF2-40B4-BE49-F238E27FC236}">
                <a16:creationId xmlns:a16="http://schemas.microsoft.com/office/drawing/2014/main" id="{EE057F92-223A-D044-B8DC-1A7933960EDB}"/>
              </a:ext>
            </a:extLst>
          </p:cNvPr>
          <p:cNvSpPr>
            <a:spLocks noGrp="1"/>
          </p:cNvSpPr>
          <p:nvPr>
            <p:ph type="title"/>
          </p:nvPr>
        </p:nvSpPr>
        <p:spPr>
          <a:xfrm>
            <a:off x="541339" y="4698000"/>
            <a:ext cx="5081987" cy="835200"/>
          </a:xfrm>
        </p:spPr>
        <p:txBody>
          <a:bodyPr/>
          <a:lstStyle>
            <a:lvl1pPr>
              <a:defRPr sz="2800">
                <a:solidFill>
                  <a:schemeClr val="bg1"/>
                </a:solidFill>
              </a:defRPr>
            </a:lvl1pPr>
          </a:lstStyle>
          <a:p>
            <a:r>
              <a:rPr lang="en-GB"/>
              <a:t>Click to edit Master title style</a:t>
            </a:r>
          </a:p>
        </p:txBody>
      </p:sp>
      <p:sp>
        <p:nvSpPr>
          <p:cNvPr id="4" name="Freeform 3">
            <a:extLst>
              <a:ext uri="{FF2B5EF4-FFF2-40B4-BE49-F238E27FC236}">
                <a16:creationId xmlns:a16="http://schemas.microsoft.com/office/drawing/2014/main" id="{38816DA0-E35F-F04D-B928-BF248E9323D9}"/>
              </a:ext>
            </a:extLst>
          </p:cNvPr>
          <p:cNvSpPr/>
          <p:nvPr userDrawn="1"/>
        </p:nvSpPr>
        <p:spPr>
          <a:xfrm>
            <a:off x="541338" y="3672000"/>
            <a:ext cx="4449600" cy="741600"/>
          </a:xfrm>
          <a:custGeom>
            <a:avLst/>
            <a:gdLst>
              <a:gd name="connsiteX0" fmla="*/ 0 w 4449600"/>
              <a:gd name="connsiteY0" fmla="*/ 180000 h 741600"/>
              <a:gd name="connsiteX1" fmla="*/ 0 w 4449600"/>
              <a:gd name="connsiteY1" fmla="*/ 741600 h 741600"/>
              <a:gd name="connsiteX2" fmla="*/ 4449600 w 4449600"/>
              <a:gd name="connsiteY2" fmla="*/ 460800 h 741600"/>
              <a:gd name="connsiteX3" fmla="*/ 4449600 w 4449600"/>
              <a:gd name="connsiteY3" fmla="*/ 0 h 741600"/>
              <a:gd name="connsiteX4" fmla="*/ 0 w 4449600"/>
              <a:gd name="connsiteY4" fmla="*/ 180000 h 7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600" h="741600">
                <a:moveTo>
                  <a:pt x="0" y="180000"/>
                </a:moveTo>
                <a:lnTo>
                  <a:pt x="0" y="741600"/>
                </a:lnTo>
                <a:lnTo>
                  <a:pt x="4449600" y="460800"/>
                </a:lnTo>
                <a:lnTo>
                  <a:pt x="4449600" y="0"/>
                </a:lnTo>
                <a:lnTo>
                  <a:pt x="0" y="180000"/>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5" name="Freeform 4">
            <a:extLst>
              <a:ext uri="{FF2B5EF4-FFF2-40B4-BE49-F238E27FC236}">
                <a16:creationId xmlns:a16="http://schemas.microsoft.com/office/drawing/2014/main" id="{5744E46F-FB97-E54D-9D26-C96A78FB6A46}"/>
              </a:ext>
            </a:extLst>
          </p:cNvPr>
          <p:cNvSpPr/>
          <p:nvPr userDrawn="1"/>
        </p:nvSpPr>
        <p:spPr>
          <a:xfrm>
            <a:off x="3549600" y="5817600"/>
            <a:ext cx="5594398" cy="1044000"/>
          </a:xfrm>
          <a:custGeom>
            <a:avLst/>
            <a:gdLst>
              <a:gd name="connsiteX0" fmla="*/ 5580000 w 5580000"/>
              <a:gd name="connsiteY0" fmla="*/ 1029600 h 1044000"/>
              <a:gd name="connsiteX1" fmla="*/ 5580000 w 5580000"/>
              <a:gd name="connsiteY1" fmla="*/ 0 h 1044000"/>
              <a:gd name="connsiteX2" fmla="*/ 0 w 5580000"/>
              <a:gd name="connsiteY2" fmla="*/ 1044000 h 1044000"/>
              <a:gd name="connsiteX3" fmla="*/ 5565600 w 5580000"/>
              <a:gd name="connsiteY3" fmla="*/ 1044000 h 1044000"/>
              <a:gd name="connsiteX4" fmla="*/ 5580000 w 5580000"/>
              <a:gd name="connsiteY4" fmla="*/ 1029600 h 10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00" h="1044000">
                <a:moveTo>
                  <a:pt x="5580000" y="1029600"/>
                </a:moveTo>
                <a:lnTo>
                  <a:pt x="5580000" y="0"/>
                </a:lnTo>
                <a:lnTo>
                  <a:pt x="0" y="1044000"/>
                </a:lnTo>
                <a:lnTo>
                  <a:pt x="5565600" y="1044000"/>
                </a:lnTo>
                <a:lnTo>
                  <a:pt x="5580000" y="10296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pic>
        <p:nvPicPr>
          <p:cNvPr id="7" name="Picture 6">
            <a:extLst>
              <a:ext uri="{FF2B5EF4-FFF2-40B4-BE49-F238E27FC236}">
                <a16:creationId xmlns:a16="http://schemas.microsoft.com/office/drawing/2014/main" id="{1FFC0CEA-AC2C-244A-BBAE-45525D065325}"/>
              </a:ext>
            </a:extLst>
          </p:cNvPr>
          <p:cNvPicPr>
            <a:picLocks noChangeAspect="1"/>
          </p:cNvPicPr>
          <p:nvPr userDrawn="1"/>
        </p:nvPicPr>
        <p:blipFill>
          <a:blip r:embed="rId3"/>
          <a:srcRect/>
          <a:stretch>
            <a:fillRect/>
          </a:stretch>
        </p:blipFill>
        <p:spPr>
          <a:xfrm>
            <a:off x="541338" y="5927872"/>
            <a:ext cx="1584000" cy="621287"/>
          </a:xfrm>
          <a:prstGeom prst="rect">
            <a:avLst/>
          </a:prstGeom>
        </p:spPr>
      </p:pic>
    </p:spTree>
    <p:extLst>
      <p:ext uri="{BB962C8B-B14F-4D97-AF65-F5344CB8AC3E}">
        <p14:creationId xmlns:p14="http://schemas.microsoft.com/office/powerpoint/2010/main" val="398147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CD67316-2BC1-604F-B147-A6AD879B4A74}"/>
              </a:ext>
            </a:extLst>
          </p:cNvPr>
          <p:cNvPicPr>
            <a:picLocks noChangeAspect="1"/>
          </p:cNvPicPr>
          <p:nvPr userDrawn="1"/>
        </p:nvPicPr>
        <p:blipFill>
          <a:blip r:embed="rId2"/>
          <a:srcRect/>
          <a:stretch>
            <a:fillRect/>
          </a:stretch>
        </p:blipFill>
        <p:spPr>
          <a:xfrm>
            <a:off x="0" y="0"/>
            <a:ext cx="9144000" cy="4149000"/>
          </a:xfrm>
          <a:prstGeom prst="rect">
            <a:avLst/>
          </a:prstGeom>
        </p:spPr>
      </p:pic>
      <p:sp>
        <p:nvSpPr>
          <p:cNvPr id="3" name="Freeform 2">
            <a:extLst>
              <a:ext uri="{FF2B5EF4-FFF2-40B4-BE49-F238E27FC236}">
                <a16:creationId xmlns:a16="http://schemas.microsoft.com/office/drawing/2014/main" id="{052C380E-E29A-1B46-928E-8870D9653957}"/>
              </a:ext>
            </a:extLst>
          </p:cNvPr>
          <p:cNvSpPr/>
          <p:nvPr userDrawn="1"/>
        </p:nvSpPr>
        <p:spPr>
          <a:xfrm>
            <a:off x="-14400" y="3600000"/>
            <a:ext cx="9158400" cy="3261600"/>
          </a:xfrm>
          <a:custGeom>
            <a:avLst/>
            <a:gdLst>
              <a:gd name="connsiteX0" fmla="*/ 9151200 w 9158400"/>
              <a:gd name="connsiteY0" fmla="*/ 3261600 h 3261600"/>
              <a:gd name="connsiteX1" fmla="*/ 0 w 9158400"/>
              <a:gd name="connsiteY1" fmla="*/ 3261600 h 3261600"/>
              <a:gd name="connsiteX2" fmla="*/ 0 w 9158400"/>
              <a:gd name="connsiteY2" fmla="*/ 489600 h 3261600"/>
              <a:gd name="connsiteX3" fmla="*/ 9158400 w 9158400"/>
              <a:gd name="connsiteY3" fmla="*/ 0 h 3261600"/>
              <a:gd name="connsiteX4" fmla="*/ 9151200 w 9158400"/>
              <a:gd name="connsiteY4" fmla="*/ 3261600 h 326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8400" h="3261600">
                <a:moveTo>
                  <a:pt x="9151200" y="3261600"/>
                </a:moveTo>
                <a:lnTo>
                  <a:pt x="0" y="3261600"/>
                </a:lnTo>
                <a:lnTo>
                  <a:pt x="0" y="489600"/>
                </a:lnTo>
                <a:lnTo>
                  <a:pt x="9158400" y="0"/>
                </a:lnTo>
                <a:lnTo>
                  <a:pt x="9151200" y="3261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2" name="Title 1">
            <a:extLst>
              <a:ext uri="{FF2B5EF4-FFF2-40B4-BE49-F238E27FC236}">
                <a16:creationId xmlns:a16="http://schemas.microsoft.com/office/drawing/2014/main" id="{EE057F92-223A-D044-B8DC-1A7933960EDB}"/>
              </a:ext>
            </a:extLst>
          </p:cNvPr>
          <p:cNvSpPr>
            <a:spLocks noGrp="1"/>
          </p:cNvSpPr>
          <p:nvPr>
            <p:ph type="title"/>
          </p:nvPr>
        </p:nvSpPr>
        <p:spPr>
          <a:xfrm>
            <a:off x="541339" y="4698000"/>
            <a:ext cx="5081987" cy="835200"/>
          </a:xfrm>
        </p:spPr>
        <p:txBody>
          <a:bodyPr/>
          <a:lstStyle>
            <a:lvl1pPr>
              <a:defRPr sz="2800">
                <a:solidFill>
                  <a:schemeClr val="bg1"/>
                </a:solidFill>
              </a:defRPr>
            </a:lvl1pPr>
          </a:lstStyle>
          <a:p>
            <a:r>
              <a:rPr lang="en-GB"/>
              <a:t>Click to edit Master title style</a:t>
            </a:r>
          </a:p>
        </p:txBody>
      </p:sp>
      <p:sp>
        <p:nvSpPr>
          <p:cNvPr id="4" name="Freeform 3">
            <a:extLst>
              <a:ext uri="{FF2B5EF4-FFF2-40B4-BE49-F238E27FC236}">
                <a16:creationId xmlns:a16="http://schemas.microsoft.com/office/drawing/2014/main" id="{38816DA0-E35F-F04D-B928-BF248E9323D9}"/>
              </a:ext>
            </a:extLst>
          </p:cNvPr>
          <p:cNvSpPr/>
          <p:nvPr userDrawn="1"/>
        </p:nvSpPr>
        <p:spPr>
          <a:xfrm>
            <a:off x="541338" y="3672000"/>
            <a:ext cx="4449600" cy="741600"/>
          </a:xfrm>
          <a:custGeom>
            <a:avLst/>
            <a:gdLst>
              <a:gd name="connsiteX0" fmla="*/ 0 w 4449600"/>
              <a:gd name="connsiteY0" fmla="*/ 180000 h 741600"/>
              <a:gd name="connsiteX1" fmla="*/ 0 w 4449600"/>
              <a:gd name="connsiteY1" fmla="*/ 741600 h 741600"/>
              <a:gd name="connsiteX2" fmla="*/ 4449600 w 4449600"/>
              <a:gd name="connsiteY2" fmla="*/ 460800 h 741600"/>
              <a:gd name="connsiteX3" fmla="*/ 4449600 w 4449600"/>
              <a:gd name="connsiteY3" fmla="*/ 0 h 741600"/>
              <a:gd name="connsiteX4" fmla="*/ 0 w 4449600"/>
              <a:gd name="connsiteY4" fmla="*/ 180000 h 7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600" h="741600">
                <a:moveTo>
                  <a:pt x="0" y="180000"/>
                </a:moveTo>
                <a:lnTo>
                  <a:pt x="0" y="741600"/>
                </a:lnTo>
                <a:lnTo>
                  <a:pt x="4449600" y="460800"/>
                </a:lnTo>
                <a:lnTo>
                  <a:pt x="4449600" y="0"/>
                </a:lnTo>
                <a:lnTo>
                  <a:pt x="0" y="180000"/>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5" name="Freeform 4">
            <a:extLst>
              <a:ext uri="{FF2B5EF4-FFF2-40B4-BE49-F238E27FC236}">
                <a16:creationId xmlns:a16="http://schemas.microsoft.com/office/drawing/2014/main" id="{5744E46F-FB97-E54D-9D26-C96A78FB6A46}"/>
              </a:ext>
            </a:extLst>
          </p:cNvPr>
          <p:cNvSpPr/>
          <p:nvPr userDrawn="1"/>
        </p:nvSpPr>
        <p:spPr>
          <a:xfrm>
            <a:off x="3549600" y="5817600"/>
            <a:ext cx="5594398" cy="1044000"/>
          </a:xfrm>
          <a:custGeom>
            <a:avLst/>
            <a:gdLst>
              <a:gd name="connsiteX0" fmla="*/ 5580000 w 5580000"/>
              <a:gd name="connsiteY0" fmla="*/ 1029600 h 1044000"/>
              <a:gd name="connsiteX1" fmla="*/ 5580000 w 5580000"/>
              <a:gd name="connsiteY1" fmla="*/ 0 h 1044000"/>
              <a:gd name="connsiteX2" fmla="*/ 0 w 5580000"/>
              <a:gd name="connsiteY2" fmla="*/ 1044000 h 1044000"/>
              <a:gd name="connsiteX3" fmla="*/ 5565600 w 5580000"/>
              <a:gd name="connsiteY3" fmla="*/ 1044000 h 1044000"/>
              <a:gd name="connsiteX4" fmla="*/ 5580000 w 5580000"/>
              <a:gd name="connsiteY4" fmla="*/ 1029600 h 10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00" h="1044000">
                <a:moveTo>
                  <a:pt x="5580000" y="1029600"/>
                </a:moveTo>
                <a:lnTo>
                  <a:pt x="5580000" y="0"/>
                </a:lnTo>
                <a:lnTo>
                  <a:pt x="0" y="1044000"/>
                </a:lnTo>
                <a:lnTo>
                  <a:pt x="5565600" y="1044000"/>
                </a:lnTo>
                <a:lnTo>
                  <a:pt x="5580000" y="10296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pic>
        <p:nvPicPr>
          <p:cNvPr id="7" name="Picture 6">
            <a:extLst>
              <a:ext uri="{FF2B5EF4-FFF2-40B4-BE49-F238E27FC236}">
                <a16:creationId xmlns:a16="http://schemas.microsoft.com/office/drawing/2014/main" id="{1FFC0CEA-AC2C-244A-BBAE-45525D065325}"/>
              </a:ext>
            </a:extLst>
          </p:cNvPr>
          <p:cNvPicPr>
            <a:picLocks noChangeAspect="1"/>
          </p:cNvPicPr>
          <p:nvPr userDrawn="1"/>
        </p:nvPicPr>
        <p:blipFill>
          <a:blip r:embed="rId3"/>
          <a:srcRect/>
          <a:stretch>
            <a:fillRect/>
          </a:stretch>
        </p:blipFill>
        <p:spPr>
          <a:xfrm>
            <a:off x="541338" y="5927872"/>
            <a:ext cx="1584000" cy="621287"/>
          </a:xfrm>
          <a:prstGeom prst="rect">
            <a:avLst/>
          </a:prstGeom>
        </p:spPr>
      </p:pic>
    </p:spTree>
    <p:extLst>
      <p:ext uri="{BB962C8B-B14F-4D97-AF65-F5344CB8AC3E}">
        <p14:creationId xmlns:p14="http://schemas.microsoft.com/office/powerpoint/2010/main" val="210748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302157"/>
            <a:ext cx="8062912" cy="835200"/>
          </a:xfrm>
          <a:prstGeom prst="rect">
            <a:avLst/>
          </a:prstGeom>
        </p:spPr>
        <p:txBody>
          <a:bodyPr vert="horz" lIns="0" tIns="0" rIns="0" bIns="0" rtlCol="0" anchor="b"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541338" y="1557340"/>
            <a:ext cx="8062912" cy="476091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a:xfrm>
            <a:off x="8195400" y="6483429"/>
            <a:ext cx="720000" cy="180000"/>
          </a:xfrm>
          <a:prstGeom prst="rect">
            <a:avLst/>
          </a:prstGeom>
        </p:spPr>
        <p:txBody>
          <a:bodyPr vert="horz" lIns="0" tIns="0" rIns="0" bIns="0" rtlCol="0" anchor="b" anchorCtr="0">
            <a:noAutofit/>
          </a:bodyPr>
          <a:lstStyle>
            <a:lvl1pPr algn="r">
              <a:defRPr sz="1100" b="0" i="0" baseline="0">
                <a:solidFill>
                  <a:srgbClr val="000000"/>
                </a:solidFill>
                <a:latin typeface="+mj-lt"/>
                <a:ea typeface="+mj-ea"/>
                <a:cs typeface="+mj-cs"/>
              </a:defRPr>
            </a:lvl1pPr>
          </a:lstStyle>
          <a:p>
            <a:fld id="{90E8D279-173C-4C42-962A-529B84B4CB54}" type="datetime1">
              <a:rPr lang="en-GB" smtClean="0"/>
              <a:t>19/01/2025</a:t>
            </a:fld>
            <a:endParaRPr lang="en-GB"/>
          </a:p>
        </p:txBody>
      </p:sp>
      <p:sp>
        <p:nvSpPr>
          <p:cNvPr id="5" name="Footer Placeholder 4"/>
          <p:cNvSpPr>
            <a:spLocks noGrp="1"/>
          </p:cNvSpPr>
          <p:nvPr>
            <p:ph type="ftr" sz="quarter" idx="3"/>
          </p:nvPr>
        </p:nvSpPr>
        <p:spPr>
          <a:xfrm>
            <a:off x="1584000" y="6483429"/>
            <a:ext cx="5355090" cy="180000"/>
          </a:xfrm>
          <a:prstGeom prst="rect">
            <a:avLst/>
          </a:prstGeom>
        </p:spPr>
        <p:txBody>
          <a:bodyPr vert="horz" lIns="0" tIns="0" rIns="0" bIns="0" rtlCol="0" anchor="b" anchorCtr="0">
            <a:noAutofit/>
          </a:bodyPr>
          <a:lstStyle>
            <a:lvl1pPr algn="l">
              <a:defRPr sz="1000" baseline="0">
                <a:solidFill>
                  <a:srgbClr val="000000"/>
                </a:solidFill>
                <a:latin typeface="+mn-lt"/>
                <a:ea typeface="+mn-ea"/>
                <a:cs typeface="+mn-cs"/>
              </a:defRPr>
            </a:lvl1pPr>
          </a:lstStyle>
          <a:p>
            <a:r>
              <a:rPr lang="en-GB"/>
              <a:t>Working with State Attorneys General</a:t>
            </a:r>
          </a:p>
        </p:txBody>
      </p:sp>
      <p:sp>
        <p:nvSpPr>
          <p:cNvPr id="6" name="Slide Number Placeholder 5"/>
          <p:cNvSpPr>
            <a:spLocks noGrp="1"/>
          </p:cNvSpPr>
          <p:nvPr>
            <p:ph type="sldNum" sz="quarter" idx="4"/>
          </p:nvPr>
        </p:nvSpPr>
        <p:spPr>
          <a:xfrm>
            <a:off x="0" y="6488191"/>
            <a:ext cx="324000" cy="180000"/>
          </a:xfrm>
          <a:prstGeom prst="rect">
            <a:avLst/>
          </a:prstGeom>
        </p:spPr>
        <p:txBody>
          <a:bodyPr vert="horz" lIns="0" tIns="0" rIns="0" bIns="0" rtlCol="0" anchor="b" anchorCtr="0">
            <a:noAutofit/>
          </a:bodyPr>
          <a:lstStyle>
            <a:lvl1pPr algn="r">
              <a:defRPr sz="1000" b="0" i="0" baseline="0">
                <a:solidFill>
                  <a:srgbClr val="000000"/>
                </a:solidFill>
                <a:latin typeface="+mj-lt"/>
                <a:ea typeface="+mj-ea"/>
                <a:cs typeface="+mj-cs"/>
              </a:defRPr>
            </a:lvl1pPr>
          </a:lstStyle>
          <a:p>
            <a:fld id="{0EBF2EF9-CCB8-434E-BFC2-9A9C4DFBBE08}" type="slidenum">
              <a:rPr lang="en-GB" smtClean="0"/>
              <a:t>‹#›</a:t>
            </a:fld>
            <a:endParaRPr lang="en-GB"/>
          </a:p>
        </p:txBody>
      </p:sp>
      <p:sp>
        <p:nvSpPr>
          <p:cNvPr id="7" name="TextBox 6"/>
          <p:cNvSpPr txBox="1"/>
          <p:nvPr/>
        </p:nvSpPr>
        <p:spPr>
          <a:xfrm>
            <a:off x="541338" y="6488191"/>
            <a:ext cx="1042662" cy="180000"/>
          </a:xfrm>
          <a:prstGeom prst="rect">
            <a:avLst/>
          </a:prstGeom>
          <a:noFill/>
        </p:spPr>
        <p:txBody>
          <a:bodyPr vert="horz" wrap="square" lIns="0" tIns="0" rIns="0" bIns="0" rtlCol="0" anchor="b" anchorCtr="0">
            <a:noAutofit/>
          </a:bodyPr>
          <a:lstStyle/>
          <a:p>
            <a:r>
              <a:rPr lang="en-GB" sz="1000" b="1" i="0" baseline="0" noProof="0">
                <a:solidFill>
                  <a:srgbClr val="000000"/>
                </a:solidFill>
                <a:latin typeface="+mj-lt"/>
                <a:ea typeface="+mj-ea"/>
                <a:cs typeface="+mj-cs"/>
              </a:rPr>
              <a:t>Reed Smith</a:t>
            </a:r>
            <a:endParaRPr lang="en-GB" sz="600" b="1" i="0" baseline="0" noProof="0">
              <a:solidFill>
                <a:srgbClr val="000000"/>
              </a:solidFill>
              <a:latin typeface="+mj-lt"/>
              <a:ea typeface="+mj-ea"/>
              <a:cs typeface="+mj-cs"/>
            </a:endParaRPr>
          </a:p>
        </p:txBody>
      </p:sp>
    </p:spTree>
    <p:extLst>
      <p:ext uri="{BB962C8B-B14F-4D97-AF65-F5344CB8AC3E}">
        <p14:creationId xmlns:p14="http://schemas.microsoft.com/office/powerpoint/2010/main" val="543588304"/>
      </p:ext>
    </p:extLst>
  </p:cSld>
  <p:clrMap bg1="lt1" tx1="dk1" bg2="lt2" tx2="dk2" accent1="accent1" accent2="accent2" accent3="accent3" accent4="accent4" accent5="accent5" accent6="accent6" hlink="hlink" folHlink="folHlink"/>
  <p:sldLayoutIdLst>
    <p:sldLayoutId id="2147483696" r:id="rId1"/>
    <p:sldLayoutId id="2147483707" r:id="rId2"/>
    <p:sldLayoutId id="2147483708" r:id="rId3"/>
    <p:sldLayoutId id="2147483700" r:id="rId4"/>
    <p:sldLayoutId id="2147483702" r:id="rId5"/>
    <p:sldLayoutId id="2147483701" r:id="rId6"/>
    <p:sldLayoutId id="2147483703" r:id="rId7"/>
    <p:sldLayoutId id="2147483705" r:id="rId8"/>
    <p:sldLayoutId id="2147483706" r:id="rId9"/>
    <p:sldLayoutId id="2147483704" r:id="rId10"/>
    <p:sldLayoutId id="2147483665" r:id="rId11"/>
    <p:sldLayoutId id="2147483698" r:id="rId12"/>
    <p:sldLayoutId id="2147483674" r:id="rId13"/>
    <p:sldLayoutId id="2147483651" r:id="rId14"/>
    <p:sldLayoutId id="2147483650" r:id="rId15"/>
    <p:sldLayoutId id="2147483652" r:id="rId16"/>
    <p:sldLayoutId id="2147483660" r:id="rId17"/>
    <p:sldLayoutId id="2147483661" r:id="rId18"/>
    <p:sldLayoutId id="2147483663" r:id="rId19"/>
    <p:sldLayoutId id="2147483662" r:id="rId20"/>
    <p:sldLayoutId id="2147483654" r:id="rId21"/>
    <p:sldLayoutId id="2147483689" r:id="rId22"/>
    <p:sldLayoutId id="2147483655" r:id="rId23"/>
    <p:sldLayoutId id="2147483695" r:id="rId24"/>
    <p:sldLayoutId id="2147483679" r:id="rId25"/>
    <p:sldLayoutId id="2147483680" r:id="rId26"/>
    <p:sldLayoutId id="2147483681" r:id="rId27"/>
    <p:sldLayoutId id="2147483682" r:id="rId28"/>
    <p:sldLayoutId id="2147483683" r:id="rId29"/>
    <p:sldLayoutId id="2147483692" r:id="rId30"/>
    <p:sldLayoutId id="2147483684" r:id="rId31"/>
    <p:sldLayoutId id="2147483686" r:id="rId32"/>
    <p:sldLayoutId id="2147483687" r:id="rId33"/>
    <p:sldLayoutId id="2147483688" r:id="rId34"/>
    <p:sldLayoutId id="2147483690" r:id="rId35"/>
    <p:sldLayoutId id="2147483691" r:id="rId36"/>
    <p:sldLayoutId id="2147483693" r:id="rId37"/>
  </p:sldLayoutIdLst>
  <p:hf hdr="0" dt="0"/>
  <p:txStyles>
    <p:titleStyle>
      <a:lvl1pPr algn="l" defTabSz="914400" rtl="0" eaLnBrk="1" latinLnBrk="0" hangingPunct="1">
        <a:lnSpc>
          <a:spcPct val="74000"/>
        </a:lnSpc>
        <a:spcBef>
          <a:spcPct val="0"/>
        </a:spcBef>
        <a:buNone/>
        <a:defRPr sz="3600" kern="1200" baseline="0">
          <a:solidFill>
            <a:srgbClr val="000000"/>
          </a:solidFill>
          <a:latin typeface="+mj-lt"/>
          <a:ea typeface="+mn-ea"/>
          <a:cs typeface="+mn-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1400" b="1" i="0" kern="1200" baseline="0">
          <a:solidFill>
            <a:srgbClr val="E03A3E"/>
          </a:solidFill>
          <a:latin typeface="+mj-lt"/>
          <a:ea typeface="+mj-ea"/>
          <a:cs typeface="+mj-cs"/>
        </a:defRPr>
      </a:lvl1pPr>
      <a:lvl2pPr marL="0" indent="0" algn="l" defTabSz="914400" rtl="0" eaLnBrk="1" latinLnBrk="0" hangingPunct="1">
        <a:lnSpc>
          <a:spcPct val="100000"/>
        </a:lnSpc>
        <a:spcBef>
          <a:spcPts val="1200"/>
        </a:spcBef>
        <a:buFont typeface="Arial" panose="020B0604020202020204" pitchFamily="34" charset="0"/>
        <a:buNone/>
        <a:defRPr sz="1200" b="1" i="0" kern="1200" baseline="0">
          <a:solidFill>
            <a:srgbClr val="000000"/>
          </a:solidFill>
          <a:latin typeface="+mj-lt"/>
          <a:ea typeface="+mj-ea"/>
          <a:cs typeface="+mj-cs"/>
        </a:defRPr>
      </a:lvl2pPr>
      <a:lvl3pPr marL="228600" indent="-228600" algn="l" defTabSz="914400" rtl="0" eaLnBrk="1" latinLnBrk="0" hangingPunct="1">
        <a:lnSpc>
          <a:spcPct val="100000"/>
        </a:lnSpc>
        <a:spcBef>
          <a:spcPts val="600"/>
        </a:spcBef>
        <a:buClr>
          <a:srgbClr val="E03A3E"/>
        </a:buClr>
        <a:buFont typeface="Arial" panose="020B0604020202020204" pitchFamily="34" charset="0"/>
        <a:buChar char="•"/>
        <a:defRPr sz="1200" kern="1200" baseline="0">
          <a:solidFill>
            <a:srgbClr val="000000"/>
          </a:solidFill>
          <a:latin typeface="+mn-lt"/>
          <a:ea typeface="+mn-ea"/>
          <a:cs typeface="+mn-cs"/>
        </a:defRPr>
      </a:lvl3pPr>
      <a:lvl4pPr marL="457200" indent="-228600" algn="l" defTabSz="914400" rtl="0" eaLnBrk="1" latinLnBrk="0" hangingPunct="1">
        <a:lnSpc>
          <a:spcPct val="100000"/>
        </a:lnSpc>
        <a:spcBef>
          <a:spcPts val="600"/>
        </a:spcBef>
        <a:buClr>
          <a:srgbClr val="000000"/>
        </a:buClr>
        <a:buSzTx/>
        <a:buFont typeface="Arial" panose="020B0604020202020204" pitchFamily="34" charset="0"/>
        <a:buChar char="•"/>
        <a:defRPr sz="1200" kern="1200" baseline="0">
          <a:solidFill>
            <a:srgbClr val="000000"/>
          </a:solidFill>
          <a:latin typeface="+mn-lt"/>
          <a:ea typeface="+mn-ea"/>
          <a:cs typeface="+mn-cs"/>
        </a:defRPr>
      </a:lvl4pPr>
      <a:lvl5pPr marL="685800" indent="-233363" algn="l" defTabSz="914400" rtl="0" eaLnBrk="1" latinLnBrk="0" hangingPunct="1">
        <a:lnSpc>
          <a:spcPct val="100000"/>
        </a:lnSpc>
        <a:spcBef>
          <a:spcPts val="300"/>
        </a:spcBef>
        <a:buFont typeface="Arial" panose="020B0604020202020204" pitchFamily="34" charset="0"/>
        <a:buChar char="–"/>
        <a:defRPr sz="12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40" userDrawn="1">
          <p15:clr>
            <a:srgbClr val="F26B43"/>
          </p15:clr>
        </p15:guide>
        <p15:guide id="4" orient="horz" pos="341" userDrawn="1">
          <p15:clr>
            <a:srgbClr val="F26B43"/>
          </p15:clr>
        </p15:guide>
        <p15:guide id="5" orient="horz" pos="3980" userDrawn="1">
          <p15:clr>
            <a:srgbClr val="F26B43"/>
          </p15:clr>
        </p15:guide>
        <p15:guide id="6" pos="5420" userDrawn="1">
          <p15:clr>
            <a:srgbClr val="F26B43"/>
          </p15:clr>
        </p15:guide>
        <p15:guide id="7" orient="horz" pos="1008" userDrawn="1">
          <p15:clr>
            <a:srgbClr val="F26B43"/>
          </p15:clr>
        </p15:guide>
        <p15:guide id="8" orient="horz" pos="2493" userDrawn="1">
          <p15:clr>
            <a:srgbClr val="F26B43"/>
          </p15:clr>
        </p15:guide>
        <p15:guide id="9" pos="4223" userDrawn="1">
          <p15:clr>
            <a:srgbClr val="F26B43"/>
          </p15:clr>
        </p15:guide>
        <p15:guide id="10" pos="1538" userDrawn="1">
          <p15:clr>
            <a:srgbClr val="F26B43"/>
          </p15:clr>
        </p15:guide>
        <p15:guide id="11" pos="1633" userDrawn="1">
          <p15:clr>
            <a:srgbClr val="F26B43"/>
          </p15:clr>
        </p15:guide>
        <p15:guide id="12" pos="2832" userDrawn="1">
          <p15:clr>
            <a:srgbClr val="F26B43"/>
          </p15:clr>
        </p15:guide>
        <p15:guide id="13" pos="2928" userDrawn="1">
          <p15:clr>
            <a:srgbClr val="F26B43"/>
          </p15:clr>
        </p15:guide>
        <p15:guide id="14" pos="4125" userDrawn="1">
          <p15:clr>
            <a:srgbClr val="F26B43"/>
          </p15:clr>
        </p15:guide>
        <p15:guide id="15" orient="horz" pos="9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3C4523-5FD3-4B75-ADD5-F23B578BEBF0}" type="datetime1">
              <a:rPr lang="en-US" smtClean="0"/>
              <a:t>1/19/25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Privileged and Confidential - DO NOT DISTRIBUTE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0D78C6-13F7-4815-A9E6-62B3DF869CD5}" type="slidenum">
              <a:rPr lang="en-US" smtClean="0"/>
              <a:t>‹#›</a:t>
            </a:fld>
            <a:endParaRPr lang="en-US"/>
          </a:p>
        </p:txBody>
      </p:sp>
    </p:spTree>
    <p:extLst>
      <p:ext uri="{BB962C8B-B14F-4D97-AF65-F5344CB8AC3E}">
        <p14:creationId xmlns:p14="http://schemas.microsoft.com/office/powerpoint/2010/main" val="419690435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7768CC9-B7EC-7D45-864B-5E25D00C83AF}"/>
              </a:ext>
            </a:extLst>
          </p:cNvPr>
          <p:cNvPicPr>
            <a:picLocks noChangeAspect="1"/>
          </p:cNvPicPr>
          <p:nvPr/>
        </p:nvPicPr>
        <p:blipFill>
          <a:blip r:embed="rId3"/>
          <a:srcRect t="22662" b="22662"/>
          <a:stretch>
            <a:fillRect/>
          </a:stretch>
        </p:blipFill>
        <p:spPr>
          <a:xfrm>
            <a:off x="0" y="2"/>
            <a:ext cx="9180000" cy="3131999"/>
          </a:xfrm>
          <a:prstGeom prst="rect">
            <a:avLst/>
          </a:prstGeom>
        </p:spPr>
      </p:pic>
      <p:sp>
        <p:nvSpPr>
          <p:cNvPr id="6" name="Freeform 5">
            <a:extLst>
              <a:ext uri="{FF2B5EF4-FFF2-40B4-BE49-F238E27FC236}">
                <a16:creationId xmlns:a16="http://schemas.microsoft.com/office/drawing/2014/main" id="{C0BD56F7-EE7C-F94E-8856-DBB33528DFD4}"/>
              </a:ext>
            </a:extLst>
          </p:cNvPr>
          <p:cNvSpPr/>
          <p:nvPr/>
        </p:nvSpPr>
        <p:spPr>
          <a:xfrm>
            <a:off x="1790965" y="5187709"/>
            <a:ext cx="7353035" cy="1683958"/>
          </a:xfrm>
          <a:custGeom>
            <a:avLst/>
            <a:gdLst>
              <a:gd name="connsiteX0" fmla="*/ 3981600 w 3981600"/>
              <a:gd name="connsiteY0" fmla="*/ 799200 h 799200"/>
              <a:gd name="connsiteX1" fmla="*/ 3981600 w 3981600"/>
              <a:gd name="connsiteY1" fmla="*/ 0 h 799200"/>
              <a:gd name="connsiteX2" fmla="*/ 0 w 3981600"/>
              <a:gd name="connsiteY2" fmla="*/ 792000 h 799200"/>
              <a:gd name="connsiteX3" fmla="*/ 3981600 w 3981600"/>
              <a:gd name="connsiteY3" fmla="*/ 799200 h 799200"/>
            </a:gdLst>
            <a:ahLst/>
            <a:cxnLst>
              <a:cxn ang="0">
                <a:pos x="connsiteX0" y="connsiteY0"/>
              </a:cxn>
              <a:cxn ang="0">
                <a:pos x="connsiteX1" y="connsiteY1"/>
              </a:cxn>
              <a:cxn ang="0">
                <a:pos x="connsiteX2" y="connsiteY2"/>
              </a:cxn>
              <a:cxn ang="0">
                <a:pos x="connsiteX3" y="connsiteY3"/>
              </a:cxn>
            </a:cxnLst>
            <a:rect l="l" t="t" r="r" b="b"/>
            <a:pathLst>
              <a:path w="3981600" h="799200">
                <a:moveTo>
                  <a:pt x="3981600" y="799200"/>
                </a:moveTo>
                <a:lnTo>
                  <a:pt x="3981600" y="0"/>
                </a:lnTo>
                <a:lnTo>
                  <a:pt x="0" y="792000"/>
                </a:lnTo>
                <a:lnTo>
                  <a:pt x="3981600" y="799200"/>
                </a:lnTo>
                <a:close/>
              </a:path>
            </a:pathLst>
          </a:custGeom>
          <a:solidFill>
            <a:schemeClr val="accent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7" name="Freeform 6">
            <a:extLst>
              <a:ext uri="{FF2B5EF4-FFF2-40B4-BE49-F238E27FC236}">
                <a16:creationId xmlns:a16="http://schemas.microsoft.com/office/drawing/2014/main" id="{679076C0-93A1-8F49-9CB3-548E99110C7D}"/>
              </a:ext>
            </a:extLst>
          </p:cNvPr>
          <p:cNvSpPr/>
          <p:nvPr/>
        </p:nvSpPr>
        <p:spPr>
          <a:xfrm>
            <a:off x="1790965" y="5263564"/>
            <a:ext cx="5571287" cy="1608104"/>
          </a:xfrm>
          <a:custGeom>
            <a:avLst/>
            <a:gdLst>
              <a:gd name="connsiteX0" fmla="*/ 0 w 3016800"/>
              <a:gd name="connsiteY0" fmla="*/ 532800 h 763200"/>
              <a:gd name="connsiteX1" fmla="*/ 0 w 3016800"/>
              <a:gd name="connsiteY1" fmla="*/ 763200 h 763200"/>
              <a:gd name="connsiteX2" fmla="*/ 3016800 w 3016800"/>
              <a:gd name="connsiteY2" fmla="*/ 763200 h 763200"/>
              <a:gd name="connsiteX3" fmla="*/ 3016800 w 3016800"/>
              <a:gd name="connsiteY3" fmla="*/ 0 h 763200"/>
              <a:gd name="connsiteX4" fmla="*/ 0 w 3016800"/>
              <a:gd name="connsiteY4" fmla="*/ 532800 h 7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800" h="763200">
                <a:moveTo>
                  <a:pt x="0" y="532800"/>
                </a:moveTo>
                <a:lnTo>
                  <a:pt x="0" y="763200"/>
                </a:lnTo>
                <a:lnTo>
                  <a:pt x="3016800" y="763200"/>
                </a:lnTo>
                <a:lnTo>
                  <a:pt x="3016800" y="0"/>
                </a:lnTo>
                <a:lnTo>
                  <a:pt x="0" y="532800"/>
                </a:lnTo>
                <a:close/>
              </a:path>
            </a:pathLst>
          </a:custGeom>
          <a:solidFill>
            <a:schemeClr val="accent1">
              <a:alpha val="75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3" name="Title 2">
            <a:extLst>
              <a:ext uri="{FF2B5EF4-FFF2-40B4-BE49-F238E27FC236}">
                <a16:creationId xmlns:a16="http://schemas.microsoft.com/office/drawing/2014/main" id="{4B02B5C3-BC0A-5D4C-99A3-EBAC95BBCA4B}"/>
              </a:ext>
            </a:extLst>
          </p:cNvPr>
          <p:cNvSpPr>
            <a:spLocks noGrp="1"/>
          </p:cNvSpPr>
          <p:nvPr>
            <p:ph type="ctrTitle"/>
          </p:nvPr>
        </p:nvSpPr>
        <p:spPr>
          <a:xfrm>
            <a:off x="541338" y="3772439"/>
            <a:ext cx="8061324" cy="961563"/>
          </a:xfrm>
        </p:spPr>
        <p:txBody>
          <a:bodyPr/>
          <a:lstStyle/>
          <a:p>
            <a:r>
              <a:rPr lang="en-GB"/>
              <a:t>Working with State Attorneys General</a:t>
            </a:r>
            <a:br>
              <a:rPr lang="en-GB" sz="3600"/>
            </a:br>
            <a:r>
              <a:rPr lang="en-GB" sz="4000" b="1"/>
              <a:t>Why should companies care?</a:t>
            </a:r>
            <a:endParaRPr lang="en-GB"/>
          </a:p>
        </p:txBody>
      </p:sp>
      <p:sp>
        <p:nvSpPr>
          <p:cNvPr id="9" name="Rectangle 8">
            <a:extLst>
              <a:ext uri="{FF2B5EF4-FFF2-40B4-BE49-F238E27FC236}">
                <a16:creationId xmlns:a16="http://schemas.microsoft.com/office/drawing/2014/main" id="{328B6D73-06BD-6B4C-95DD-04DBA33FA6A3}"/>
              </a:ext>
            </a:extLst>
          </p:cNvPr>
          <p:cNvSpPr/>
          <p:nvPr/>
        </p:nvSpPr>
        <p:spPr>
          <a:xfrm>
            <a:off x="541338" y="6408486"/>
            <a:ext cx="887892" cy="291993"/>
          </a:xfrm>
          <a:prstGeom prst="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sp>
        <p:nvSpPr>
          <p:cNvPr id="2" name="TextBox 1">
            <a:extLst>
              <a:ext uri="{FF2B5EF4-FFF2-40B4-BE49-F238E27FC236}">
                <a16:creationId xmlns:a16="http://schemas.microsoft.com/office/drawing/2014/main" id="{066CC647-6F50-DC40-BB00-597AADD2B0CC}"/>
              </a:ext>
            </a:extLst>
          </p:cNvPr>
          <p:cNvSpPr txBox="1"/>
          <p:nvPr/>
        </p:nvSpPr>
        <p:spPr>
          <a:xfrm>
            <a:off x="2339788" y="2299447"/>
            <a:ext cx="0" cy="0"/>
          </a:xfrm>
          <a:prstGeom prst="rect">
            <a:avLst/>
          </a:prstGeom>
          <a:noFill/>
        </p:spPr>
        <p:txBody>
          <a:bodyPr wrap="none" lIns="0" tIns="0" rIns="0" bIns="0" rtlCol="0">
            <a:noAutofit/>
          </a:bodyPr>
          <a:lstStyle/>
          <a:p>
            <a:endParaRPr lang="en-US" sz="1200">
              <a:solidFill>
                <a:schemeClr val="accent1"/>
              </a:solidFill>
            </a:endParaRPr>
          </a:p>
        </p:txBody>
      </p:sp>
      <p:sp>
        <p:nvSpPr>
          <p:cNvPr id="5" name="Freeform 4">
            <a:extLst>
              <a:ext uri="{FF2B5EF4-FFF2-40B4-BE49-F238E27FC236}">
                <a16:creationId xmlns:a16="http://schemas.microsoft.com/office/drawing/2014/main" id="{90A92F70-AC58-B544-BAFA-1FAD2571AB2C}"/>
              </a:ext>
            </a:extLst>
          </p:cNvPr>
          <p:cNvSpPr/>
          <p:nvPr/>
        </p:nvSpPr>
        <p:spPr>
          <a:xfrm>
            <a:off x="-900953" y="-470647"/>
            <a:ext cx="11376212" cy="1304365"/>
          </a:xfrm>
          <a:custGeom>
            <a:avLst/>
            <a:gdLst>
              <a:gd name="connsiteX0" fmla="*/ 10139082 w 11376212"/>
              <a:gd name="connsiteY0" fmla="*/ 1304365 h 1304365"/>
              <a:gd name="connsiteX1" fmla="*/ 0 w 11376212"/>
              <a:gd name="connsiteY1" fmla="*/ 389965 h 1304365"/>
              <a:gd name="connsiteX2" fmla="*/ 11376212 w 11376212"/>
              <a:gd name="connsiteY2" fmla="*/ 0 h 1304365"/>
              <a:gd name="connsiteX3" fmla="*/ 10488706 w 11376212"/>
              <a:gd name="connsiteY3" fmla="*/ 995082 h 1304365"/>
            </a:gdLst>
            <a:ahLst/>
            <a:cxnLst>
              <a:cxn ang="0">
                <a:pos x="connsiteX0" y="connsiteY0"/>
              </a:cxn>
              <a:cxn ang="0">
                <a:pos x="connsiteX1" y="connsiteY1"/>
              </a:cxn>
              <a:cxn ang="0">
                <a:pos x="connsiteX2" y="connsiteY2"/>
              </a:cxn>
              <a:cxn ang="0">
                <a:pos x="connsiteX3" y="connsiteY3"/>
              </a:cxn>
            </a:cxnLst>
            <a:rect l="l" t="t" r="r" b="b"/>
            <a:pathLst>
              <a:path w="11376212" h="1304365">
                <a:moveTo>
                  <a:pt x="10139082" y="1304365"/>
                </a:moveTo>
                <a:lnTo>
                  <a:pt x="0" y="389965"/>
                </a:lnTo>
                <a:lnTo>
                  <a:pt x="11376212" y="0"/>
                </a:lnTo>
                <a:lnTo>
                  <a:pt x="10488706" y="995082"/>
                </a:lnTo>
              </a:path>
            </a:pathLst>
          </a:cu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map of the united states&#10;&#10;Description automatically generated">
            <a:extLst>
              <a:ext uri="{FF2B5EF4-FFF2-40B4-BE49-F238E27FC236}">
                <a16:creationId xmlns:a16="http://schemas.microsoft.com/office/drawing/2014/main" id="{7F8283C7-EA50-E931-7C15-072CD6264A65}"/>
              </a:ext>
            </a:extLst>
          </p:cNvPr>
          <p:cNvPicPr>
            <a:picLocks noChangeAspect="1"/>
          </p:cNvPicPr>
          <p:nvPr/>
        </p:nvPicPr>
        <p:blipFill>
          <a:blip r:embed="rId4"/>
          <a:stretch>
            <a:fillRect/>
          </a:stretch>
        </p:blipFill>
        <p:spPr>
          <a:xfrm>
            <a:off x="7512908" y="5682518"/>
            <a:ext cx="1546751" cy="1107192"/>
          </a:xfrm>
          <a:prstGeom prst="rect">
            <a:avLst/>
          </a:prstGeom>
        </p:spPr>
      </p:pic>
      <p:pic>
        <p:nvPicPr>
          <p:cNvPr id="12" name="Picture 11">
            <a:extLst>
              <a:ext uri="{FF2B5EF4-FFF2-40B4-BE49-F238E27FC236}">
                <a16:creationId xmlns:a16="http://schemas.microsoft.com/office/drawing/2014/main" id="{BCC3BF54-6578-CBE8-0360-CEA6A312E526}"/>
              </a:ext>
            </a:extLst>
          </p:cNvPr>
          <p:cNvPicPr>
            <a:picLocks noChangeAspect="1"/>
          </p:cNvPicPr>
          <p:nvPr/>
        </p:nvPicPr>
        <p:blipFill>
          <a:blip r:embed="rId5"/>
          <a:stretch>
            <a:fillRect/>
          </a:stretch>
        </p:blipFill>
        <p:spPr>
          <a:xfrm>
            <a:off x="5109189" y="6534109"/>
            <a:ext cx="2328391" cy="254216"/>
          </a:xfrm>
          <a:prstGeom prst="rect">
            <a:avLst/>
          </a:prstGeom>
        </p:spPr>
      </p:pic>
    </p:spTree>
    <p:extLst>
      <p:ext uri="{BB962C8B-B14F-4D97-AF65-F5344CB8AC3E}">
        <p14:creationId xmlns:p14="http://schemas.microsoft.com/office/powerpoint/2010/main" val="137907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3AEDBC-A045-DD3F-873E-EF039A960A6E}"/>
              </a:ext>
            </a:extLst>
          </p:cNvPr>
          <p:cNvSpPr>
            <a:spLocks noGrp="1"/>
          </p:cNvSpPr>
          <p:nvPr>
            <p:ph type="ftr" sz="quarter" idx="11"/>
          </p:nvPr>
        </p:nvSpPr>
        <p:spPr/>
        <p:txBody>
          <a:bodyPr/>
          <a:lstStyle/>
          <a:p>
            <a:r>
              <a:rPr lang="en-GB"/>
              <a:t>Working with State Attorneys General</a:t>
            </a:r>
          </a:p>
        </p:txBody>
      </p:sp>
      <p:sp>
        <p:nvSpPr>
          <p:cNvPr id="3" name="Slide Number Placeholder 2">
            <a:extLst>
              <a:ext uri="{FF2B5EF4-FFF2-40B4-BE49-F238E27FC236}">
                <a16:creationId xmlns:a16="http://schemas.microsoft.com/office/drawing/2014/main" id="{C9972941-F456-638E-154E-D1C809FEA891}"/>
              </a:ext>
            </a:extLst>
          </p:cNvPr>
          <p:cNvSpPr>
            <a:spLocks noGrp="1"/>
          </p:cNvSpPr>
          <p:nvPr>
            <p:ph type="sldNum" sz="quarter" idx="12"/>
          </p:nvPr>
        </p:nvSpPr>
        <p:spPr/>
        <p:txBody>
          <a:bodyPr/>
          <a:lstStyle/>
          <a:p>
            <a:fld id="{0EBF2EF9-CCB8-434E-BFC2-9A9C4DFBBE08}" type="slidenum">
              <a:rPr lang="en-GB" smtClean="0"/>
              <a:t>10</a:t>
            </a:fld>
            <a:endParaRPr lang="en-GB"/>
          </a:p>
        </p:txBody>
      </p:sp>
      <p:pic>
        <p:nvPicPr>
          <p:cNvPr id="4" name="Picture 3" descr="A close-up of a business card&#10;&#10;Description automatically generated">
            <a:extLst>
              <a:ext uri="{FF2B5EF4-FFF2-40B4-BE49-F238E27FC236}">
                <a16:creationId xmlns:a16="http://schemas.microsoft.com/office/drawing/2014/main" id="{C8A97EBB-E7D6-5560-876B-B1C7108F917E}"/>
              </a:ext>
            </a:extLst>
          </p:cNvPr>
          <p:cNvPicPr>
            <a:picLocks noChangeAspect="1"/>
          </p:cNvPicPr>
          <p:nvPr/>
        </p:nvPicPr>
        <p:blipFill>
          <a:blip r:embed="rId2"/>
          <a:stretch>
            <a:fillRect/>
          </a:stretch>
        </p:blipFill>
        <p:spPr>
          <a:xfrm>
            <a:off x="467591" y="3465382"/>
            <a:ext cx="7772400" cy="2529877"/>
          </a:xfrm>
          <a:prstGeom prst="rect">
            <a:avLst/>
          </a:prstGeom>
        </p:spPr>
      </p:pic>
      <p:sp>
        <p:nvSpPr>
          <p:cNvPr id="5" name="Rectangle 4">
            <a:extLst>
              <a:ext uri="{FF2B5EF4-FFF2-40B4-BE49-F238E27FC236}">
                <a16:creationId xmlns:a16="http://schemas.microsoft.com/office/drawing/2014/main" id="{9422E9A8-C92A-A782-1267-D9670A1676B9}"/>
              </a:ext>
            </a:extLst>
          </p:cNvPr>
          <p:cNvSpPr/>
          <p:nvPr/>
        </p:nvSpPr>
        <p:spPr>
          <a:xfrm>
            <a:off x="467591" y="6483429"/>
            <a:ext cx="815686" cy="184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pic>
        <p:nvPicPr>
          <p:cNvPr id="7" name="Picture 6" descr="A person in a black shirt&#10;&#10;Description automatically generated">
            <a:extLst>
              <a:ext uri="{FF2B5EF4-FFF2-40B4-BE49-F238E27FC236}">
                <a16:creationId xmlns:a16="http://schemas.microsoft.com/office/drawing/2014/main" id="{BBECD287-E64B-2EF7-A5CF-1ADD5E8FC697}"/>
              </a:ext>
            </a:extLst>
          </p:cNvPr>
          <p:cNvPicPr>
            <a:picLocks noChangeAspect="1"/>
          </p:cNvPicPr>
          <p:nvPr/>
        </p:nvPicPr>
        <p:blipFill>
          <a:blip r:embed="rId3"/>
          <a:stretch>
            <a:fillRect/>
          </a:stretch>
        </p:blipFill>
        <p:spPr>
          <a:xfrm>
            <a:off x="6059605" y="426303"/>
            <a:ext cx="2571371" cy="2550909"/>
          </a:xfrm>
          <a:prstGeom prst="rect">
            <a:avLst/>
          </a:prstGeom>
        </p:spPr>
      </p:pic>
    </p:spTree>
    <p:extLst>
      <p:ext uri="{BB962C8B-B14F-4D97-AF65-F5344CB8AC3E}">
        <p14:creationId xmlns:p14="http://schemas.microsoft.com/office/powerpoint/2010/main" val="389445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CA850D-3C16-8745-9AE1-6F1CA1108699}"/>
              </a:ext>
            </a:extLst>
          </p:cNvPr>
          <p:cNvSpPr>
            <a:spLocks noGrp="1"/>
          </p:cNvSpPr>
          <p:nvPr>
            <p:ph idx="1"/>
          </p:nvPr>
        </p:nvSpPr>
        <p:spPr>
          <a:xfrm>
            <a:off x="541338" y="1557340"/>
            <a:ext cx="8374062" cy="1224363"/>
          </a:xfrm>
          <a:solidFill>
            <a:schemeClr val="accent1"/>
          </a:solidFill>
        </p:spPr>
        <p:txBody>
          <a:bodyPr vert="horz" lIns="108000" tIns="108000" rIns="108000" bIns="108000" rtlCol="0">
            <a:noAutofit/>
          </a:bodyPr>
          <a:lstStyle/>
          <a:p>
            <a:r>
              <a:rPr lang="en-GB">
                <a:solidFill>
                  <a:schemeClr val="bg1"/>
                </a:solidFill>
              </a:rPr>
              <a:t>AGs are the states’ chief legal officer</a:t>
            </a:r>
          </a:p>
          <a:p>
            <a:r>
              <a:rPr lang="en-GB" b="0">
                <a:solidFill>
                  <a:schemeClr val="bg1"/>
                </a:solidFill>
              </a:rPr>
              <a:t>AGs are popularly elected in 43 states and the District of Columbia (appointed by Supreme Court in TN, and by governor in AK, HI, NH, NJ and WY; elected by legislature in ME).</a:t>
            </a:r>
          </a:p>
        </p:txBody>
      </p:sp>
      <p:sp>
        <p:nvSpPr>
          <p:cNvPr id="3" name="Footer Placeholder 2">
            <a:extLst>
              <a:ext uri="{FF2B5EF4-FFF2-40B4-BE49-F238E27FC236}">
                <a16:creationId xmlns:a16="http://schemas.microsoft.com/office/drawing/2014/main" id="{3D4A6318-CE37-AF4F-A4ED-D09A7FC963E5}"/>
              </a:ext>
            </a:extLst>
          </p:cNvPr>
          <p:cNvSpPr>
            <a:spLocks noGrp="1"/>
          </p:cNvSpPr>
          <p:nvPr>
            <p:ph type="ftr" sz="quarter" idx="11"/>
          </p:nvPr>
        </p:nvSpPr>
        <p:spPr/>
        <p:txBody>
          <a:bodyPr/>
          <a:lstStyle/>
          <a:p>
            <a:r>
              <a:rPr lang="en-GB" dirty="0"/>
              <a:t>Working with State Attorneys General</a:t>
            </a:r>
          </a:p>
        </p:txBody>
      </p:sp>
      <p:sp>
        <p:nvSpPr>
          <p:cNvPr id="4" name="Slide Number Placeholder 3">
            <a:extLst>
              <a:ext uri="{FF2B5EF4-FFF2-40B4-BE49-F238E27FC236}">
                <a16:creationId xmlns:a16="http://schemas.microsoft.com/office/drawing/2014/main" id="{4DE8B5EE-7313-0D4F-99A2-5B75938D0C25}"/>
              </a:ext>
            </a:extLst>
          </p:cNvPr>
          <p:cNvSpPr>
            <a:spLocks noGrp="1"/>
          </p:cNvSpPr>
          <p:nvPr>
            <p:ph type="sldNum" sz="quarter" idx="12"/>
          </p:nvPr>
        </p:nvSpPr>
        <p:spPr/>
        <p:txBody>
          <a:bodyPr/>
          <a:lstStyle/>
          <a:p>
            <a:fld id="{0EBF2EF9-CCB8-434E-BFC2-9A9C4DFBBE08}" type="slidenum">
              <a:rPr lang="en-GB" smtClean="0"/>
              <a:t>2</a:t>
            </a:fld>
            <a:endParaRPr lang="en-GB" dirty="0"/>
          </a:p>
        </p:txBody>
      </p:sp>
      <p:sp>
        <p:nvSpPr>
          <p:cNvPr id="5" name="Title 4">
            <a:extLst>
              <a:ext uri="{FF2B5EF4-FFF2-40B4-BE49-F238E27FC236}">
                <a16:creationId xmlns:a16="http://schemas.microsoft.com/office/drawing/2014/main" id="{F1548015-8CA8-B447-9D4D-CB29D6B76AF2}"/>
              </a:ext>
            </a:extLst>
          </p:cNvPr>
          <p:cNvSpPr>
            <a:spLocks noGrp="1"/>
          </p:cNvSpPr>
          <p:nvPr>
            <p:ph type="title"/>
          </p:nvPr>
        </p:nvSpPr>
        <p:spPr/>
        <p:txBody>
          <a:bodyPr/>
          <a:lstStyle/>
          <a:p>
            <a:r>
              <a:rPr lang="en-US" sz="2000" dirty="0"/>
              <a:t>State AGs:</a:t>
            </a:r>
            <a:br>
              <a:rPr lang="en-US" sz="2000" dirty="0"/>
            </a:br>
            <a:r>
              <a:rPr lang="en-US" sz="1600" dirty="0"/>
              <a:t>Who are they? What is their authority?</a:t>
            </a:r>
            <a:endParaRPr lang="en-GB" sz="2000" dirty="0"/>
          </a:p>
        </p:txBody>
      </p:sp>
      <p:sp>
        <p:nvSpPr>
          <p:cNvPr id="6" name="Left Brace 5">
            <a:extLst>
              <a:ext uri="{FF2B5EF4-FFF2-40B4-BE49-F238E27FC236}">
                <a16:creationId xmlns:a16="http://schemas.microsoft.com/office/drawing/2014/main" id="{8691215E-4BA7-6C4D-B716-1D6607F30F14}"/>
              </a:ext>
            </a:extLst>
          </p:cNvPr>
          <p:cNvSpPr/>
          <p:nvPr/>
        </p:nvSpPr>
        <p:spPr>
          <a:xfrm rot="16200000">
            <a:off x="4555114" y="-843578"/>
            <a:ext cx="346509" cy="8374062"/>
          </a:xfrm>
          <a:prstGeom prst="leftBrace">
            <a:avLst>
              <a:gd name="adj1" fmla="val 45000"/>
              <a:gd name="adj2" fmla="val 50000"/>
            </a:avLst>
          </a:prstGeom>
          <a:ln w="12700"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B5A30A3E-B02E-444E-BCB2-57787325BEE3}"/>
              </a:ext>
            </a:extLst>
          </p:cNvPr>
          <p:cNvSpPr txBox="1"/>
          <p:nvPr/>
        </p:nvSpPr>
        <p:spPr>
          <a:xfrm>
            <a:off x="3428959" y="2989398"/>
            <a:ext cx="2598821" cy="346511"/>
          </a:xfrm>
          <a:prstGeom prst="rect">
            <a:avLst/>
          </a:prstGeom>
          <a:noFill/>
        </p:spPr>
        <p:txBody>
          <a:bodyPr wrap="square" lIns="0" tIns="0" rIns="0" bIns="0" rtlCol="0">
            <a:noAutofit/>
          </a:bodyPr>
          <a:lstStyle/>
          <a:p>
            <a:pPr algn="ctr"/>
            <a:r>
              <a:rPr lang="en-GB" sz="1400" b="1"/>
              <a:t>Duties include:</a:t>
            </a:r>
          </a:p>
        </p:txBody>
      </p:sp>
      <p:sp>
        <p:nvSpPr>
          <p:cNvPr id="8" name="TextBox 7">
            <a:extLst>
              <a:ext uri="{FF2B5EF4-FFF2-40B4-BE49-F238E27FC236}">
                <a16:creationId xmlns:a16="http://schemas.microsoft.com/office/drawing/2014/main" id="{F9354165-4AEA-BA47-93B7-F8D7F06697DE}"/>
              </a:ext>
            </a:extLst>
          </p:cNvPr>
          <p:cNvSpPr txBox="1"/>
          <p:nvPr/>
        </p:nvSpPr>
        <p:spPr>
          <a:xfrm>
            <a:off x="541337" y="3851419"/>
            <a:ext cx="1157352" cy="1269319"/>
          </a:xfrm>
          <a:prstGeom prst="rect">
            <a:avLst/>
          </a:prstGeom>
          <a:noFill/>
        </p:spPr>
        <p:txBody>
          <a:bodyPr wrap="square" lIns="36000" tIns="0" rIns="36000" bIns="0" rtlCol="0">
            <a:noAutofit/>
          </a:bodyPr>
          <a:lstStyle/>
          <a:p>
            <a:pPr algn="ctr"/>
            <a:r>
              <a:rPr lang="en-US" sz="1200"/>
              <a:t>Litigation on behalf of state agencies and institutions</a:t>
            </a:r>
          </a:p>
        </p:txBody>
      </p:sp>
      <p:sp>
        <p:nvSpPr>
          <p:cNvPr id="9" name="TextBox 8">
            <a:extLst>
              <a:ext uri="{FF2B5EF4-FFF2-40B4-BE49-F238E27FC236}">
                <a16:creationId xmlns:a16="http://schemas.microsoft.com/office/drawing/2014/main" id="{D1CD7BB3-BF7A-6B46-938D-6E88F55516D8}"/>
              </a:ext>
            </a:extLst>
          </p:cNvPr>
          <p:cNvSpPr txBox="1"/>
          <p:nvPr/>
        </p:nvSpPr>
        <p:spPr>
          <a:xfrm>
            <a:off x="1744122" y="3851419"/>
            <a:ext cx="1157352" cy="1269319"/>
          </a:xfrm>
          <a:prstGeom prst="rect">
            <a:avLst/>
          </a:prstGeom>
          <a:noFill/>
        </p:spPr>
        <p:txBody>
          <a:bodyPr wrap="square" lIns="36000" tIns="0" rIns="36000" bIns="0" rtlCol="0">
            <a:noAutofit/>
          </a:bodyPr>
          <a:lstStyle/>
          <a:p>
            <a:pPr marL="0" lvl="2" algn="ctr">
              <a:spcBef>
                <a:spcPts val="600"/>
              </a:spcBef>
              <a:buClr>
                <a:srgbClr val="E03A3E"/>
              </a:buClr>
            </a:pPr>
            <a:r>
              <a:rPr lang="en-US" sz="1200" dirty="0">
                <a:solidFill>
                  <a:srgbClr val="000000"/>
                </a:solidFill>
              </a:rPr>
              <a:t>Prosecutions on behalf </a:t>
            </a:r>
            <a:br>
              <a:rPr lang="en-US" sz="1200" dirty="0">
                <a:solidFill>
                  <a:srgbClr val="000000"/>
                </a:solidFill>
              </a:rPr>
            </a:br>
            <a:r>
              <a:rPr lang="en-US" sz="1200" dirty="0">
                <a:solidFill>
                  <a:srgbClr val="000000"/>
                </a:solidFill>
              </a:rPr>
              <a:t>of state consumers</a:t>
            </a:r>
          </a:p>
        </p:txBody>
      </p:sp>
      <p:sp>
        <p:nvSpPr>
          <p:cNvPr id="10" name="TextBox 9">
            <a:extLst>
              <a:ext uri="{FF2B5EF4-FFF2-40B4-BE49-F238E27FC236}">
                <a16:creationId xmlns:a16="http://schemas.microsoft.com/office/drawing/2014/main" id="{B49AF4D1-5ED0-ED49-8E8C-47F09182374F}"/>
              </a:ext>
            </a:extLst>
          </p:cNvPr>
          <p:cNvSpPr txBox="1"/>
          <p:nvPr/>
        </p:nvSpPr>
        <p:spPr>
          <a:xfrm>
            <a:off x="2946907" y="3851419"/>
            <a:ext cx="1157352" cy="1269319"/>
          </a:xfrm>
          <a:prstGeom prst="rect">
            <a:avLst/>
          </a:prstGeom>
          <a:noFill/>
        </p:spPr>
        <p:txBody>
          <a:bodyPr wrap="square" lIns="36000" tIns="0" rIns="36000" bIns="0" rtlCol="0">
            <a:noAutofit/>
          </a:bodyPr>
          <a:lstStyle/>
          <a:p>
            <a:pPr algn="ctr"/>
            <a:r>
              <a:rPr lang="en-US" sz="1200"/>
              <a:t>Legal advice to governor and legislature</a:t>
            </a:r>
          </a:p>
        </p:txBody>
      </p:sp>
      <p:sp>
        <p:nvSpPr>
          <p:cNvPr id="11" name="TextBox 10">
            <a:extLst>
              <a:ext uri="{FF2B5EF4-FFF2-40B4-BE49-F238E27FC236}">
                <a16:creationId xmlns:a16="http://schemas.microsoft.com/office/drawing/2014/main" id="{D90518C9-D0B5-C444-BB56-CD80A3C15698}"/>
              </a:ext>
            </a:extLst>
          </p:cNvPr>
          <p:cNvSpPr txBox="1"/>
          <p:nvPr/>
        </p:nvSpPr>
        <p:spPr>
          <a:xfrm>
            <a:off x="4149692" y="3851419"/>
            <a:ext cx="1157352" cy="1269319"/>
          </a:xfrm>
          <a:prstGeom prst="rect">
            <a:avLst/>
          </a:prstGeom>
          <a:noFill/>
        </p:spPr>
        <p:txBody>
          <a:bodyPr wrap="square" lIns="36000" tIns="0" rIns="36000" bIns="0" rtlCol="0">
            <a:noAutofit/>
          </a:bodyPr>
          <a:lstStyle/>
          <a:p>
            <a:pPr algn="ctr"/>
            <a:r>
              <a:rPr lang="en-US" sz="1200"/>
              <a:t>Affirmative litigation </a:t>
            </a:r>
          </a:p>
          <a:p>
            <a:pPr algn="ctr"/>
            <a:r>
              <a:rPr lang="en-US" sz="1200"/>
              <a:t>(e.g., consumer protection, antitrust, environmental)</a:t>
            </a:r>
          </a:p>
        </p:txBody>
      </p:sp>
      <p:sp>
        <p:nvSpPr>
          <p:cNvPr id="12" name="TextBox 11">
            <a:extLst>
              <a:ext uri="{FF2B5EF4-FFF2-40B4-BE49-F238E27FC236}">
                <a16:creationId xmlns:a16="http://schemas.microsoft.com/office/drawing/2014/main" id="{B32ECA68-4AFB-0F49-AC9D-1695EF9D176F}"/>
              </a:ext>
            </a:extLst>
          </p:cNvPr>
          <p:cNvSpPr txBox="1"/>
          <p:nvPr/>
        </p:nvSpPr>
        <p:spPr>
          <a:xfrm>
            <a:off x="5352477" y="3851419"/>
            <a:ext cx="1157352" cy="1269319"/>
          </a:xfrm>
          <a:prstGeom prst="rect">
            <a:avLst/>
          </a:prstGeom>
          <a:noFill/>
        </p:spPr>
        <p:txBody>
          <a:bodyPr wrap="square" lIns="36000" tIns="0" rIns="36000" bIns="0" rtlCol="0">
            <a:noAutofit/>
          </a:bodyPr>
          <a:lstStyle/>
          <a:p>
            <a:pPr algn="ctr"/>
            <a:r>
              <a:rPr lang="en-US" sz="1200"/>
              <a:t>Enforcement </a:t>
            </a:r>
            <a:br>
              <a:rPr lang="en-US" sz="1200"/>
            </a:br>
            <a:r>
              <a:rPr lang="en-US" sz="1200"/>
              <a:t>of federal laws (e.g., HIPAA, COPPA, GLBA, CPSA, HSR)</a:t>
            </a:r>
          </a:p>
        </p:txBody>
      </p:sp>
      <p:sp>
        <p:nvSpPr>
          <p:cNvPr id="13" name="TextBox 12">
            <a:extLst>
              <a:ext uri="{FF2B5EF4-FFF2-40B4-BE49-F238E27FC236}">
                <a16:creationId xmlns:a16="http://schemas.microsoft.com/office/drawing/2014/main" id="{EC55DF30-3482-5649-9FD6-BDE09D80A11E}"/>
              </a:ext>
            </a:extLst>
          </p:cNvPr>
          <p:cNvSpPr txBox="1"/>
          <p:nvPr/>
        </p:nvSpPr>
        <p:spPr>
          <a:xfrm>
            <a:off x="6555262" y="3851419"/>
            <a:ext cx="1157352" cy="1269319"/>
          </a:xfrm>
          <a:prstGeom prst="rect">
            <a:avLst/>
          </a:prstGeom>
          <a:noFill/>
        </p:spPr>
        <p:txBody>
          <a:bodyPr wrap="square" lIns="36000" tIns="0" rIns="36000" bIns="0" rtlCol="0">
            <a:noAutofit/>
          </a:bodyPr>
          <a:lstStyle/>
          <a:p>
            <a:pPr algn="ctr"/>
            <a:r>
              <a:rPr lang="en-US" sz="1200"/>
              <a:t>Criminal appeals, and </a:t>
            </a:r>
            <a:br>
              <a:rPr lang="en-US" sz="1200"/>
            </a:br>
            <a:r>
              <a:rPr lang="en-US" sz="1200"/>
              <a:t>in some instances, prosecutions</a:t>
            </a:r>
          </a:p>
        </p:txBody>
      </p:sp>
      <p:sp>
        <p:nvSpPr>
          <p:cNvPr id="14" name="TextBox 13">
            <a:extLst>
              <a:ext uri="{FF2B5EF4-FFF2-40B4-BE49-F238E27FC236}">
                <a16:creationId xmlns:a16="http://schemas.microsoft.com/office/drawing/2014/main" id="{20EC4B80-1B72-414A-8634-A60F2058EA2D}"/>
              </a:ext>
            </a:extLst>
          </p:cNvPr>
          <p:cNvSpPr txBox="1"/>
          <p:nvPr/>
        </p:nvSpPr>
        <p:spPr>
          <a:xfrm>
            <a:off x="7758048" y="3851419"/>
            <a:ext cx="1157352" cy="1269319"/>
          </a:xfrm>
          <a:prstGeom prst="rect">
            <a:avLst/>
          </a:prstGeom>
          <a:noFill/>
        </p:spPr>
        <p:txBody>
          <a:bodyPr wrap="square" lIns="36000" tIns="0" rIns="36000" bIns="0" rtlCol="0">
            <a:noAutofit/>
          </a:bodyPr>
          <a:lstStyle/>
          <a:p>
            <a:pPr algn="ctr"/>
            <a:r>
              <a:rPr lang="en-US" sz="1200"/>
              <a:t>Issuing formal legal opinions</a:t>
            </a:r>
          </a:p>
        </p:txBody>
      </p:sp>
      <p:sp>
        <p:nvSpPr>
          <p:cNvPr id="15" name="Rectangle 14">
            <a:extLst>
              <a:ext uri="{FF2B5EF4-FFF2-40B4-BE49-F238E27FC236}">
                <a16:creationId xmlns:a16="http://schemas.microsoft.com/office/drawing/2014/main" id="{5CB840CA-5712-0063-6A0E-6A04308813D0}"/>
              </a:ext>
            </a:extLst>
          </p:cNvPr>
          <p:cNvSpPr/>
          <p:nvPr/>
        </p:nvSpPr>
        <p:spPr>
          <a:xfrm>
            <a:off x="467591" y="6321681"/>
            <a:ext cx="815686" cy="346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Tree>
    <p:extLst>
      <p:ext uri="{BB962C8B-B14F-4D97-AF65-F5344CB8AC3E}">
        <p14:creationId xmlns:p14="http://schemas.microsoft.com/office/powerpoint/2010/main" val="55276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F6EFD-B969-F1F1-1F3A-F48C48B4A9BC}"/>
              </a:ext>
            </a:extLst>
          </p:cNvPr>
          <p:cNvPicPr>
            <a:picLocks noChangeAspect="1"/>
          </p:cNvPicPr>
          <p:nvPr/>
        </p:nvPicPr>
        <p:blipFill>
          <a:blip r:embed="rId2"/>
          <a:stretch>
            <a:fillRect/>
          </a:stretch>
        </p:blipFill>
        <p:spPr>
          <a:xfrm>
            <a:off x="140279" y="1106226"/>
            <a:ext cx="7512699" cy="4645548"/>
          </a:xfrm>
          <a:prstGeom prst="rect">
            <a:avLst/>
          </a:prstGeom>
        </p:spPr>
      </p:pic>
      <p:sp>
        <p:nvSpPr>
          <p:cNvPr id="3" name="Footer Placeholder 2">
            <a:extLst>
              <a:ext uri="{FF2B5EF4-FFF2-40B4-BE49-F238E27FC236}">
                <a16:creationId xmlns:a16="http://schemas.microsoft.com/office/drawing/2014/main" id="{07A47BF1-7BAA-FC46-93C9-C4DF60F09048}"/>
              </a:ext>
            </a:extLst>
          </p:cNvPr>
          <p:cNvSpPr>
            <a:spLocks noGrp="1"/>
          </p:cNvSpPr>
          <p:nvPr>
            <p:ph type="ftr" sz="quarter" idx="11"/>
          </p:nvPr>
        </p:nvSpPr>
        <p:spPr/>
        <p:txBody>
          <a:bodyPr/>
          <a:lstStyle/>
          <a:p>
            <a:r>
              <a:rPr lang="en-GB"/>
              <a:t>Working with State Attorneys General</a:t>
            </a:r>
          </a:p>
        </p:txBody>
      </p:sp>
      <p:sp>
        <p:nvSpPr>
          <p:cNvPr id="4" name="Slide Number Placeholder 3">
            <a:extLst>
              <a:ext uri="{FF2B5EF4-FFF2-40B4-BE49-F238E27FC236}">
                <a16:creationId xmlns:a16="http://schemas.microsoft.com/office/drawing/2014/main" id="{93997C59-9922-BC47-96C2-D4023CBD3036}"/>
              </a:ext>
            </a:extLst>
          </p:cNvPr>
          <p:cNvSpPr>
            <a:spLocks noGrp="1"/>
          </p:cNvSpPr>
          <p:nvPr>
            <p:ph type="sldNum" sz="quarter" idx="12"/>
          </p:nvPr>
        </p:nvSpPr>
        <p:spPr/>
        <p:txBody>
          <a:bodyPr/>
          <a:lstStyle/>
          <a:p>
            <a:fld id="{0EBF2EF9-CCB8-434E-BFC2-9A9C4DFBBE08}" type="slidenum">
              <a:rPr lang="en-GB" smtClean="0"/>
              <a:t>3</a:t>
            </a:fld>
            <a:endParaRPr lang="en-GB"/>
          </a:p>
        </p:txBody>
      </p:sp>
      <p:sp>
        <p:nvSpPr>
          <p:cNvPr id="5" name="Title 4">
            <a:extLst>
              <a:ext uri="{FF2B5EF4-FFF2-40B4-BE49-F238E27FC236}">
                <a16:creationId xmlns:a16="http://schemas.microsoft.com/office/drawing/2014/main" id="{33A4FC44-82EF-B444-8CC0-0F82A887A213}"/>
              </a:ext>
            </a:extLst>
          </p:cNvPr>
          <p:cNvSpPr>
            <a:spLocks noGrp="1"/>
          </p:cNvSpPr>
          <p:nvPr>
            <p:ph type="title"/>
          </p:nvPr>
        </p:nvSpPr>
        <p:spPr/>
        <p:txBody>
          <a:bodyPr/>
          <a:lstStyle/>
          <a:p>
            <a:r>
              <a:rPr lang="en-GB" sz="2000" dirty="0"/>
              <a:t>Current political composition</a:t>
            </a:r>
            <a:br>
              <a:rPr lang="en-GB" sz="2000" dirty="0"/>
            </a:br>
            <a:endParaRPr lang="en-GB" sz="2000" dirty="0"/>
          </a:p>
        </p:txBody>
      </p:sp>
      <p:graphicFrame>
        <p:nvGraphicFramePr>
          <p:cNvPr id="2" name="Chart 1">
            <a:extLst>
              <a:ext uri="{FF2B5EF4-FFF2-40B4-BE49-F238E27FC236}">
                <a16:creationId xmlns:a16="http://schemas.microsoft.com/office/drawing/2014/main" id="{295A2DBC-9F3F-3647-A4D7-E5F84B589342}"/>
              </a:ext>
            </a:extLst>
          </p:cNvPr>
          <p:cNvGraphicFramePr/>
          <p:nvPr>
            <p:extLst>
              <p:ext uri="{D42A27DB-BD31-4B8C-83A1-F6EECF244321}">
                <p14:modId xmlns:p14="http://schemas.microsoft.com/office/powerpoint/2010/main" val="2073677304"/>
              </p:ext>
            </p:extLst>
          </p:nvPr>
        </p:nvGraphicFramePr>
        <p:xfrm>
          <a:off x="6712903" y="4069659"/>
          <a:ext cx="2079042" cy="2001068"/>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BE9D8143-2462-5A4E-ADF2-14C9F1D10D85}"/>
              </a:ext>
            </a:extLst>
          </p:cNvPr>
          <p:cNvGrpSpPr/>
          <p:nvPr/>
        </p:nvGrpSpPr>
        <p:grpSpPr>
          <a:xfrm>
            <a:off x="7795761" y="3236322"/>
            <a:ext cx="667056" cy="920045"/>
            <a:chOff x="7053390" y="3236320"/>
            <a:chExt cx="667056" cy="920045"/>
          </a:xfrm>
        </p:grpSpPr>
        <p:sp>
          <p:nvSpPr>
            <p:cNvPr id="10" name="Subtitle 3">
              <a:extLst>
                <a:ext uri="{FF2B5EF4-FFF2-40B4-BE49-F238E27FC236}">
                  <a16:creationId xmlns:a16="http://schemas.microsoft.com/office/drawing/2014/main" id="{329FC831-9705-CE4A-AE86-7303988BD0F8}"/>
                </a:ext>
              </a:extLst>
            </p:cNvPr>
            <p:cNvSpPr txBox="1"/>
            <p:nvPr/>
          </p:nvSpPr>
          <p:spPr>
            <a:xfrm>
              <a:off x="7053390" y="3236320"/>
              <a:ext cx="667056" cy="638019"/>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1400" b="1" i="0" kern="1200" baseline="0">
                  <a:solidFill>
                    <a:srgbClr val="E03A3E"/>
                  </a:solidFill>
                  <a:latin typeface="+mj-lt"/>
                  <a:ea typeface="+mj-ea"/>
                  <a:cs typeface="+mj-cs"/>
                </a:defRPr>
              </a:lvl1pPr>
              <a:lvl2pPr marL="0" indent="0" algn="l" defTabSz="914400" rtl="0" eaLnBrk="1" latinLnBrk="0" hangingPunct="1">
                <a:lnSpc>
                  <a:spcPct val="100000"/>
                </a:lnSpc>
                <a:spcBef>
                  <a:spcPts val="1200"/>
                </a:spcBef>
                <a:buFont typeface="Arial" panose="020B0604020202020204" pitchFamily="34" charset="0"/>
                <a:buNone/>
                <a:defRPr sz="1200" b="1" i="0" kern="1200" baseline="0">
                  <a:solidFill>
                    <a:srgbClr val="000000"/>
                  </a:solidFill>
                  <a:latin typeface="+mj-lt"/>
                  <a:ea typeface="+mj-ea"/>
                  <a:cs typeface="+mj-cs"/>
                </a:defRPr>
              </a:lvl2pPr>
              <a:lvl3pPr marL="228600" indent="-228600" algn="l" defTabSz="914400" rtl="0" eaLnBrk="1" latinLnBrk="0" hangingPunct="1">
                <a:lnSpc>
                  <a:spcPct val="100000"/>
                </a:lnSpc>
                <a:spcBef>
                  <a:spcPts val="600"/>
                </a:spcBef>
                <a:buClr>
                  <a:srgbClr val="E03A3E"/>
                </a:buClr>
                <a:buFont typeface="Arial" panose="020B0604020202020204" pitchFamily="34" charset="0"/>
                <a:buChar char="•"/>
                <a:defRPr sz="1200" kern="1200" baseline="0">
                  <a:solidFill>
                    <a:srgbClr val="000000"/>
                  </a:solidFill>
                  <a:latin typeface="+mn-lt"/>
                  <a:ea typeface="+mn-ea"/>
                  <a:cs typeface="+mn-cs"/>
                </a:defRPr>
              </a:lvl3pPr>
              <a:lvl4pPr marL="457200" indent="-228600" algn="l" defTabSz="914400" rtl="0" eaLnBrk="1" latinLnBrk="0" hangingPunct="1">
                <a:lnSpc>
                  <a:spcPct val="100000"/>
                </a:lnSpc>
                <a:spcBef>
                  <a:spcPts val="600"/>
                </a:spcBef>
                <a:buClr>
                  <a:srgbClr val="000000"/>
                </a:buClr>
                <a:buSzTx/>
                <a:buFont typeface="Arial" panose="020B0604020202020204" pitchFamily="34" charset="0"/>
                <a:buChar char="•"/>
                <a:defRPr sz="1200" kern="1200" baseline="0">
                  <a:solidFill>
                    <a:srgbClr val="000000"/>
                  </a:solidFill>
                  <a:latin typeface="+mn-lt"/>
                  <a:ea typeface="+mn-ea"/>
                  <a:cs typeface="+mn-cs"/>
                </a:defRPr>
              </a:lvl4pPr>
              <a:lvl5pPr marL="685800" indent="-233363" algn="l" defTabSz="914400" rtl="0" eaLnBrk="1" latinLnBrk="0" hangingPunct="1">
                <a:lnSpc>
                  <a:spcPct val="100000"/>
                </a:lnSpc>
                <a:spcBef>
                  <a:spcPts val="300"/>
                </a:spcBef>
                <a:buFont typeface="Arial" panose="020B0604020202020204" pitchFamily="34" charset="0"/>
                <a:buChar char="–"/>
                <a:defRPr sz="12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3600" dirty="0">
                  <a:latin typeface="+mn-lt"/>
                </a:rPr>
                <a:t>28</a:t>
              </a:r>
            </a:p>
          </p:txBody>
        </p:sp>
        <p:sp>
          <p:nvSpPr>
            <p:cNvPr id="13" name="Subtitle 3">
              <a:extLst>
                <a:ext uri="{FF2B5EF4-FFF2-40B4-BE49-F238E27FC236}">
                  <a16:creationId xmlns:a16="http://schemas.microsoft.com/office/drawing/2014/main" id="{E93FB607-CF6E-524D-8773-33F6BAF6A27E}"/>
                </a:ext>
              </a:extLst>
            </p:cNvPr>
            <p:cNvSpPr txBox="1"/>
            <p:nvPr/>
          </p:nvSpPr>
          <p:spPr>
            <a:xfrm>
              <a:off x="7053390" y="3787039"/>
              <a:ext cx="667056" cy="369326"/>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1400" b="1" i="0" kern="1200" baseline="0">
                  <a:solidFill>
                    <a:srgbClr val="E03A3E"/>
                  </a:solidFill>
                  <a:latin typeface="+mj-lt"/>
                  <a:ea typeface="+mj-ea"/>
                  <a:cs typeface="+mj-cs"/>
                </a:defRPr>
              </a:lvl1pPr>
              <a:lvl2pPr marL="0" indent="0" algn="l" defTabSz="914400" rtl="0" eaLnBrk="1" latinLnBrk="0" hangingPunct="1">
                <a:lnSpc>
                  <a:spcPct val="100000"/>
                </a:lnSpc>
                <a:spcBef>
                  <a:spcPts val="1200"/>
                </a:spcBef>
                <a:buFont typeface="Arial" panose="020B0604020202020204" pitchFamily="34" charset="0"/>
                <a:buNone/>
                <a:defRPr sz="1200" b="1" i="0" kern="1200" baseline="0">
                  <a:solidFill>
                    <a:srgbClr val="000000"/>
                  </a:solidFill>
                  <a:latin typeface="+mj-lt"/>
                  <a:ea typeface="+mj-ea"/>
                  <a:cs typeface="+mj-cs"/>
                </a:defRPr>
              </a:lvl2pPr>
              <a:lvl3pPr marL="228600" indent="-228600" algn="l" defTabSz="914400" rtl="0" eaLnBrk="1" latinLnBrk="0" hangingPunct="1">
                <a:lnSpc>
                  <a:spcPct val="100000"/>
                </a:lnSpc>
                <a:spcBef>
                  <a:spcPts val="600"/>
                </a:spcBef>
                <a:buClr>
                  <a:srgbClr val="E03A3E"/>
                </a:buClr>
                <a:buFont typeface="Arial" panose="020B0604020202020204" pitchFamily="34" charset="0"/>
                <a:buChar char="•"/>
                <a:defRPr sz="1200" kern="1200" baseline="0">
                  <a:solidFill>
                    <a:srgbClr val="000000"/>
                  </a:solidFill>
                  <a:latin typeface="+mn-lt"/>
                  <a:ea typeface="+mn-ea"/>
                  <a:cs typeface="+mn-cs"/>
                </a:defRPr>
              </a:lvl3pPr>
              <a:lvl4pPr marL="457200" indent="-228600" algn="l" defTabSz="914400" rtl="0" eaLnBrk="1" latinLnBrk="0" hangingPunct="1">
                <a:lnSpc>
                  <a:spcPct val="100000"/>
                </a:lnSpc>
                <a:spcBef>
                  <a:spcPts val="600"/>
                </a:spcBef>
                <a:buClr>
                  <a:srgbClr val="000000"/>
                </a:buClr>
                <a:buSzTx/>
                <a:buFont typeface="Arial" panose="020B0604020202020204" pitchFamily="34" charset="0"/>
                <a:buChar char="•"/>
                <a:defRPr sz="1200" kern="1200" baseline="0">
                  <a:solidFill>
                    <a:srgbClr val="000000"/>
                  </a:solidFill>
                  <a:latin typeface="+mn-lt"/>
                  <a:ea typeface="+mn-ea"/>
                  <a:cs typeface="+mn-cs"/>
                </a:defRPr>
              </a:lvl4pPr>
              <a:lvl5pPr marL="685800" indent="-233363" algn="l" defTabSz="914400" rtl="0" eaLnBrk="1" latinLnBrk="0" hangingPunct="1">
                <a:lnSpc>
                  <a:spcPct val="100000"/>
                </a:lnSpc>
                <a:spcBef>
                  <a:spcPts val="300"/>
                </a:spcBef>
                <a:buFont typeface="Arial" panose="020B0604020202020204" pitchFamily="34" charset="0"/>
                <a:buChar char="–"/>
                <a:defRPr sz="12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1600">
                  <a:solidFill>
                    <a:srgbClr val="000000"/>
                  </a:solidFill>
                  <a:latin typeface="+mn-lt"/>
                </a:rPr>
                <a:t>GOP</a:t>
              </a:r>
            </a:p>
          </p:txBody>
        </p:sp>
      </p:grpSp>
      <p:grpSp>
        <p:nvGrpSpPr>
          <p:cNvPr id="7" name="Group 6">
            <a:extLst>
              <a:ext uri="{FF2B5EF4-FFF2-40B4-BE49-F238E27FC236}">
                <a16:creationId xmlns:a16="http://schemas.microsoft.com/office/drawing/2014/main" id="{30141173-72CC-D747-83AC-835E49FA7B16}"/>
              </a:ext>
            </a:extLst>
          </p:cNvPr>
          <p:cNvGrpSpPr/>
          <p:nvPr/>
        </p:nvGrpSpPr>
        <p:grpSpPr>
          <a:xfrm>
            <a:off x="7026134" y="3236322"/>
            <a:ext cx="667056" cy="920045"/>
            <a:chOff x="7832707" y="3236320"/>
            <a:chExt cx="667056" cy="920045"/>
          </a:xfrm>
        </p:grpSpPr>
        <p:sp>
          <p:nvSpPr>
            <p:cNvPr id="12" name="Subtitle 3">
              <a:extLst>
                <a:ext uri="{FF2B5EF4-FFF2-40B4-BE49-F238E27FC236}">
                  <a16:creationId xmlns:a16="http://schemas.microsoft.com/office/drawing/2014/main" id="{3DD0CAA0-8978-684B-BA80-C129F7541E3F}"/>
                </a:ext>
              </a:extLst>
            </p:cNvPr>
            <p:cNvSpPr txBox="1"/>
            <p:nvPr/>
          </p:nvSpPr>
          <p:spPr>
            <a:xfrm>
              <a:off x="7832707" y="3236320"/>
              <a:ext cx="667056" cy="638019"/>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1400" b="1" i="0" kern="1200" baseline="0">
                  <a:solidFill>
                    <a:srgbClr val="E03A3E"/>
                  </a:solidFill>
                  <a:latin typeface="+mj-lt"/>
                  <a:ea typeface="+mj-ea"/>
                  <a:cs typeface="+mj-cs"/>
                </a:defRPr>
              </a:lvl1pPr>
              <a:lvl2pPr marL="0" indent="0" algn="l" defTabSz="914400" rtl="0" eaLnBrk="1" latinLnBrk="0" hangingPunct="1">
                <a:lnSpc>
                  <a:spcPct val="100000"/>
                </a:lnSpc>
                <a:spcBef>
                  <a:spcPts val="1200"/>
                </a:spcBef>
                <a:buFont typeface="Arial" panose="020B0604020202020204" pitchFamily="34" charset="0"/>
                <a:buNone/>
                <a:defRPr sz="1200" b="1" i="0" kern="1200" baseline="0">
                  <a:solidFill>
                    <a:srgbClr val="000000"/>
                  </a:solidFill>
                  <a:latin typeface="+mj-lt"/>
                  <a:ea typeface="+mj-ea"/>
                  <a:cs typeface="+mj-cs"/>
                </a:defRPr>
              </a:lvl2pPr>
              <a:lvl3pPr marL="228600" indent="-228600" algn="l" defTabSz="914400" rtl="0" eaLnBrk="1" latinLnBrk="0" hangingPunct="1">
                <a:lnSpc>
                  <a:spcPct val="100000"/>
                </a:lnSpc>
                <a:spcBef>
                  <a:spcPts val="600"/>
                </a:spcBef>
                <a:buClr>
                  <a:srgbClr val="E03A3E"/>
                </a:buClr>
                <a:buFont typeface="Arial" panose="020B0604020202020204" pitchFamily="34" charset="0"/>
                <a:buChar char="•"/>
                <a:defRPr sz="1200" kern="1200" baseline="0">
                  <a:solidFill>
                    <a:srgbClr val="000000"/>
                  </a:solidFill>
                  <a:latin typeface="+mn-lt"/>
                  <a:ea typeface="+mn-ea"/>
                  <a:cs typeface="+mn-cs"/>
                </a:defRPr>
              </a:lvl3pPr>
              <a:lvl4pPr marL="457200" indent="-228600" algn="l" defTabSz="914400" rtl="0" eaLnBrk="1" latinLnBrk="0" hangingPunct="1">
                <a:lnSpc>
                  <a:spcPct val="100000"/>
                </a:lnSpc>
                <a:spcBef>
                  <a:spcPts val="600"/>
                </a:spcBef>
                <a:buClr>
                  <a:srgbClr val="000000"/>
                </a:buClr>
                <a:buSzTx/>
                <a:buFont typeface="Arial" panose="020B0604020202020204" pitchFamily="34" charset="0"/>
                <a:buChar char="•"/>
                <a:defRPr sz="1200" kern="1200" baseline="0">
                  <a:solidFill>
                    <a:srgbClr val="000000"/>
                  </a:solidFill>
                  <a:latin typeface="+mn-lt"/>
                  <a:ea typeface="+mn-ea"/>
                  <a:cs typeface="+mn-cs"/>
                </a:defRPr>
              </a:lvl4pPr>
              <a:lvl5pPr marL="685800" indent="-233363" algn="l" defTabSz="914400" rtl="0" eaLnBrk="1" latinLnBrk="0" hangingPunct="1">
                <a:lnSpc>
                  <a:spcPct val="100000"/>
                </a:lnSpc>
                <a:spcBef>
                  <a:spcPts val="300"/>
                </a:spcBef>
                <a:buFont typeface="Arial" panose="020B0604020202020204" pitchFamily="34" charset="0"/>
                <a:buChar char="–"/>
                <a:defRPr sz="12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3600" dirty="0">
                  <a:solidFill>
                    <a:srgbClr val="011893"/>
                  </a:solidFill>
                  <a:latin typeface="+mn-lt"/>
                </a:rPr>
                <a:t>23</a:t>
              </a:r>
            </a:p>
          </p:txBody>
        </p:sp>
        <p:sp>
          <p:nvSpPr>
            <p:cNvPr id="14" name="Subtitle 3">
              <a:extLst>
                <a:ext uri="{FF2B5EF4-FFF2-40B4-BE49-F238E27FC236}">
                  <a16:creationId xmlns:a16="http://schemas.microsoft.com/office/drawing/2014/main" id="{100A0638-042B-DC4B-88A0-6FA0D9705ABF}"/>
                </a:ext>
              </a:extLst>
            </p:cNvPr>
            <p:cNvSpPr txBox="1"/>
            <p:nvPr/>
          </p:nvSpPr>
          <p:spPr>
            <a:xfrm>
              <a:off x="7832707" y="3787039"/>
              <a:ext cx="667056" cy="369326"/>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1400" b="1" i="0" kern="1200" baseline="0">
                  <a:solidFill>
                    <a:srgbClr val="E03A3E"/>
                  </a:solidFill>
                  <a:latin typeface="+mj-lt"/>
                  <a:ea typeface="+mj-ea"/>
                  <a:cs typeface="+mj-cs"/>
                </a:defRPr>
              </a:lvl1pPr>
              <a:lvl2pPr marL="0" indent="0" algn="l" defTabSz="914400" rtl="0" eaLnBrk="1" latinLnBrk="0" hangingPunct="1">
                <a:lnSpc>
                  <a:spcPct val="100000"/>
                </a:lnSpc>
                <a:spcBef>
                  <a:spcPts val="1200"/>
                </a:spcBef>
                <a:buFont typeface="Arial" panose="020B0604020202020204" pitchFamily="34" charset="0"/>
                <a:buNone/>
                <a:defRPr sz="1200" b="1" i="0" kern="1200" baseline="0">
                  <a:solidFill>
                    <a:srgbClr val="000000"/>
                  </a:solidFill>
                  <a:latin typeface="+mj-lt"/>
                  <a:ea typeface="+mj-ea"/>
                  <a:cs typeface="+mj-cs"/>
                </a:defRPr>
              </a:lvl2pPr>
              <a:lvl3pPr marL="228600" indent="-228600" algn="l" defTabSz="914400" rtl="0" eaLnBrk="1" latinLnBrk="0" hangingPunct="1">
                <a:lnSpc>
                  <a:spcPct val="100000"/>
                </a:lnSpc>
                <a:spcBef>
                  <a:spcPts val="600"/>
                </a:spcBef>
                <a:buClr>
                  <a:srgbClr val="E03A3E"/>
                </a:buClr>
                <a:buFont typeface="Arial" panose="020B0604020202020204" pitchFamily="34" charset="0"/>
                <a:buChar char="•"/>
                <a:defRPr sz="1200" kern="1200" baseline="0">
                  <a:solidFill>
                    <a:srgbClr val="000000"/>
                  </a:solidFill>
                  <a:latin typeface="+mn-lt"/>
                  <a:ea typeface="+mn-ea"/>
                  <a:cs typeface="+mn-cs"/>
                </a:defRPr>
              </a:lvl3pPr>
              <a:lvl4pPr marL="457200" indent="-228600" algn="l" defTabSz="914400" rtl="0" eaLnBrk="1" latinLnBrk="0" hangingPunct="1">
                <a:lnSpc>
                  <a:spcPct val="100000"/>
                </a:lnSpc>
                <a:spcBef>
                  <a:spcPts val="600"/>
                </a:spcBef>
                <a:buClr>
                  <a:srgbClr val="000000"/>
                </a:buClr>
                <a:buSzTx/>
                <a:buFont typeface="Arial" panose="020B0604020202020204" pitchFamily="34" charset="0"/>
                <a:buChar char="•"/>
                <a:defRPr sz="1200" kern="1200" baseline="0">
                  <a:solidFill>
                    <a:srgbClr val="000000"/>
                  </a:solidFill>
                  <a:latin typeface="+mn-lt"/>
                  <a:ea typeface="+mn-ea"/>
                  <a:cs typeface="+mn-cs"/>
                </a:defRPr>
              </a:lvl4pPr>
              <a:lvl5pPr marL="685800" indent="-233363" algn="l" defTabSz="914400" rtl="0" eaLnBrk="1" latinLnBrk="0" hangingPunct="1">
                <a:lnSpc>
                  <a:spcPct val="100000"/>
                </a:lnSpc>
                <a:spcBef>
                  <a:spcPts val="300"/>
                </a:spcBef>
                <a:buFont typeface="Arial" panose="020B0604020202020204" pitchFamily="34" charset="0"/>
                <a:buChar char="–"/>
                <a:defRPr sz="12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1600">
                  <a:solidFill>
                    <a:srgbClr val="000000"/>
                  </a:solidFill>
                  <a:latin typeface="+mn-lt"/>
                </a:rPr>
                <a:t>DEM</a:t>
              </a:r>
            </a:p>
          </p:txBody>
        </p:sp>
      </p:grpSp>
      <p:sp>
        <p:nvSpPr>
          <p:cNvPr id="8" name="Rectangle 7">
            <a:extLst>
              <a:ext uri="{FF2B5EF4-FFF2-40B4-BE49-F238E27FC236}">
                <a16:creationId xmlns:a16="http://schemas.microsoft.com/office/drawing/2014/main" id="{B1811743-56CF-DF74-B0AC-BD99652E77A1}"/>
              </a:ext>
            </a:extLst>
          </p:cNvPr>
          <p:cNvSpPr/>
          <p:nvPr/>
        </p:nvSpPr>
        <p:spPr>
          <a:xfrm>
            <a:off x="467591" y="6483429"/>
            <a:ext cx="815686" cy="189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15" name="Rectangle 14">
            <a:extLst>
              <a:ext uri="{FF2B5EF4-FFF2-40B4-BE49-F238E27FC236}">
                <a16:creationId xmlns:a16="http://schemas.microsoft.com/office/drawing/2014/main" id="{A1167DEF-F903-F6D8-7C41-16BAC01ECA68}"/>
              </a:ext>
            </a:extLst>
          </p:cNvPr>
          <p:cNvSpPr/>
          <p:nvPr/>
        </p:nvSpPr>
        <p:spPr>
          <a:xfrm>
            <a:off x="4436920" y="5081157"/>
            <a:ext cx="1215737" cy="768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Tree>
    <p:extLst>
      <p:ext uri="{BB962C8B-B14F-4D97-AF65-F5344CB8AC3E}">
        <p14:creationId xmlns:p14="http://schemas.microsoft.com/office/powerpoint/2010/main" val="369511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Working with State Attorneys General</a:t>
            </a:r>
            <a:endParaRPr lang="en-GB"/>
          </a:p>
        </p:txBody>
      </p:sp>
      <p:sp>
        <p:nvSpPr>
          <p:cNvPr id="5" name="Slide Number Placeholder 4"/>
          <p:cNvSpPr>
            <a:spLocks noGrp="1"/>
          </p:cNvSpPr>
          <p:nvPr>
            <p:ph type="sldNum" sz="quarter" idx="12"/>
          </p:nvPr>
        </p:nvSpPr>
        <p:spPr/>
        <p:txBody>
          <a:bodyPr/>
          <a:lstStyle/>
          <a:p>
            <a:fld id="{0EBF2EF9-CCB8-434E-BFC2-9A9C4DFBBE08}" type="slidenum">
              <a:rPr lang="en-GB" smtClean="0"/>
              <a:t>4</a:t>
            </a:fld>
            <a:endParaRPr lang="en-GB"/>
          </a:p>
        </p:txBody>
      </p:sp>
      <p:sp>
        <p:nvSpPr>
          <p:cNvPr id="3" name="Content Placeholder 2"/>
          <p:cNvSpPr>
            <a:spLocks noGrp="1"/>
          </p:cNvSpPr>
          <p:nvPr>
            <p:ph sz="quarter" idx="13"/>
          </p:nvPr>
        </p:nvSpPr>
        <p:spPr/>
        <p:txBody>
          <a:bodyPr/>
          <a:lstStyle/>
          <a:p>
            <a:pPr lvl="2">
              <a:buClr>
                <a:schemeClr val="accent1"/>
              </a:buClr>
            </a:pPr>
            <a:r>
              <a:rPr lang="en-US" sz="1150" dirty="0"/>
              <a:t>AGs often coordinate their activities through national AG organizations, each of which meets several times each year</a:t>
            </a:r>
          </a:p>
          <a:p>
            <a:pPr lvl="2">
              <a:buClr>
                <a:schemeClr val="accent1"/>
              </a:buClr>
            </a:pPr>
            <a:r>
              <a:rPr lang="en-US" sz="1150" dirty="0"/>
              <a:t>National Association of Attorneys General (NAAG) </a:t>
            </a:r>
          </a:p>
          <a:p>
            <a:pPr marL="509588" lvl="4">
              <a:buClr>
                <a:schemeClr val="accent1"/>
              </a:buClr>
            </a:pPr>
            <a:r>
              <a:rPr lang="en-US" sz="1150" dirty="0"/>
              <a:t>Facilitates cooperation among the AGs</a:t>
            </a:r>
          </a:p>
          <a:p>
            <a:pPr marL="509588" lvl="4">
              <a:buClr>
                <a:schemeClr val="accent1"/>
              </a:buClr>
            </a:pPr>
            <a:r>
              <a:rPr lang="en-US" sz="1150" dirty="0"/>
              <a:t>Serves as a clearinghouse for multistate initiatives, amicus briefs and sign-on letters</a:t>
            </a:r>
          </a:p>
          <a:p>
            <a:pPr lvl="2">
              <a:buClr>
                <a:schemeClr val="accent1"/>
              </a:buClr>
            </a:pPr>
            <a:r>
              <a:rPr lang="en-US" sz="1150" dirty="0"/>
              <a:t>Partisan organizations:	</a:t>
            </a:r>
          </a:p>
          <a:p>
            <a:pPr marL="509588" lvl="4">
              <a:buClr>
                <a:schemeClr val="accent1"/>
              </a:buClr>
            </a:pPr>
            <a:r>
              <a:rPr lang="en-US" sz="1150" dirty="0"/>
              <a:t>Democratic Attorneys General Association (DAGA)</a:t>
            </a:r>
          </a:p>
          <a:p>
            <a:pPr marL="509588" lvl="4">
              <a:buClr>
                <a:schemeClr val="accent1"/>
              </a:buClr>
            </a:pPr>
            <a:r>
              <a:rPr lang="en-US" sz="1150" dirty="0"/>
              <a:t>Republican Attorneys General Association (RAGA)</a:t>
            </a:r>
          </a:p>
          <a:p>
            <a:pPr lvl="2">
              <a:buClr>
                <a:schemeClr val="accent1"/>
              </a:buClr>
            </a:pPr>
            <a:r>
              <a:rPr lang="en-US" sz="1150" dirty="0"/>
              <a:t>Attorney General Alliance (AGA): Originally focused on western issues, now comprised of 30+ AGs from across the U.S.</a:t>
            </a:r>
          </a:p>
        </p:txBody>
      </p:sp>
      <p:sp>
        <p:nvSpPr>
          <p:cNvPr id="2" name="Title 1"/>
          <p:cNvSpPr>
            <a:spLocks noGrp="1"/>
          </p:cNvSpPr>
          <p:nvPr>
            <p:ph type="title"/>
          </p:nvPr>
        </p:nvSpPr>
        <p:spPr/>
        <p:txBody>
          <a:bodyPr/>
          <a:lstStyle/>
          <a:p>
            <a:r>
              <a:rPr lang="en-US" sz="2000">
                <a:solidFill>
                  <a:schemeClr val="tx1"/>
                </a:solidFill>
                <a:latin typeface="+mj-lt"/>
              </a:rPr>
              <a:t>National AG organizations</a:t>
            </a:r>
            <a:br>
              <a:rPr lang="en-US" sz="2000">
                <a:solidFill>
                  <a:schemeClr val="tx1"/>
                </a:solidFill>
                <a:latin typeface="+mj-lt"/>
              </a:rPr>
            </a:br>
            <a:endParaRPr lang="en-US" sz="2000">
              <a:solidFill>
                <a:schemeClr val="tx1"/>
              </a:solidFill>
              <a:latin typeface="+mj-lt"/>
            </a:endParaRPr>
          </a:p>
        </p:txBody>
      </p:sp>
      <p:pic>
        <p:nvPicPr>
          <p:cNvPr id="1026" name="Picture 2" descr="Attorney General Alliance"/>
          <p:cNvPicPr>
            <a:picLocks noChangeAspect="1" noChangeArrowheads="1"/>
          </p:cNvPicPr>
          <p:nvPr/>
        </p:nvPicPr>
        <p:blipFill>
          <a:blip r:embed="rId3"/>
          <a:srcRect/>
          <a:stretch>
            <a:fillRect/>
          </a:stretch>
        </p:blipFill>
        <p:spPr>
          <a:xfrm>
            <a:off x="4981519" y="2746215"/>
            <a:ext cx="1732991" cy="7296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rcRect/>
          <a:stretch>
            <a:fillRect/>
          </a:stretch>
        </p:blipFill>
        <p:spPr>
          <a:xfrm>
            <a:off x="4429338" y="4576855"/>
            <a:ext cx="3362583" cy="1759752"/>
          </a:xfrm>
          <a:prstGeom prst="rect">
            <a:avLst/>
          </a:prstGeom>
        </p:spPr>
      </p:pic>
      <p:pic>
        <p:nvPicPr>
          <p:cNvPr id="7" name="Picture 6"/>
          <p:cNvPicPr>
            <a:picLocks noChangeAspect="1"/>
          </p:cNvPicPr>
          <p:nvPr/>
        </p:nvPicPr>
        <p:blipFill>
          <a:blip r:embed="rId5"/>
          <a:srcRect/>
          <a:stretch>
            <a:fillRect/>
          </a:stretch>
        </p:blipFill>
        <p:spPr>
          <a:xfrm>
            <a:off x="4847855" y="3359627"/>
            <a:ext cx="2693674" cy="1677123"/>
          </a:xfrm>
          <a:prstGeom prst="rect">
            <a:avLst/>
          </a:prstGeom>
        </p:spPr>
      </p:pic>
      <p:pic>
        <p:nvPicPr>
          <p:cNvPr id="9" name="Picture 8"/>
          <p:cNvPicPr>
            <a:picLocks noChangeAspect="1"/>
          </p:cNvPicPr>
          <p:nvPr/>
        </p:nvPicPr>
        <p:blipFill>
          <a:blip r:embed="rId6"/>
          <a:srcRect/>
          <a:stretch>
            <a:fillRect/>
          </a:stretch>
        </p:blipFill>
        <p:spPr>
          <a:xfrm>
            <a:off x="5083445" y="1540286"/>
            <a:ext cx="3303271" cy="900892"/>
          </a:xfrm>
          <a:prstGeom prst="rect">
            <a:avLst/>
          </a:prstGeom>
        </p:spPr>
      </p:pic>
      <p:sp>
        <p:nvSpPr>
          <p:cNvPr id="8" name="Rectangle 7">
            <a:extLst>
              <a:ext uri="{FF2B5EF4-FFF2-40B4-BE49-F238E27FC236}">
                <a16:creationId xmlns:a16="http://schemas.microsoft.com/office/drawing/2014/main" id="{1F919D9F-8CDD-3579-803E-0D0FDC4384EB}"/>
              </a:ext>
            </a:extLst>
          </p:cNvPr>
          <p:cNvSpPr/>
          <p:nvPr/>
        </p:nvSpPr>
        <p:spPr>
          <a:xfrm>
            <a:off x="467591" y="6400800"/>
            <a:ext cx="815686" cy="26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Tree>
    <p:extLst>
      <p:ext uri="{BB962C8B-B14F-4D97-AF65-F5344CB8AC3E}">
        <p14:creationId xmlns:p14="http://schemas.microsoft.com/office/powerpoint/2010/main" val="225889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91BA14-B904-734F-A71E-49CD0BD1C62C}"/>
              </a:ext>
            </a:extLst>
          </p:cNvPr>
          <p:cNvSpPr>
            <a:spLocks noGrp="1"/>
          </p:cNvSpPr>
          <p:nvPr>
            <p:ph type="ftr" sz="quarter" idx="11"/>
          </p:nvPr>
        </p:nvSpPr>
        <p:spPr/>
        <p:txBody>
          <a:bodyPr/>
          <a:lstStyle/>
          <a:p>
            <a:r>
              <a:rPr lang="en-GB"/>
              <a:t>Working with State Attorneys General</a:t>
            </a:r>
          </a:p>
        </p:txBody>
      </p:sp>
      <p:sp>
        <p:nvSpPr>
          <p:cNvPr id="3" name="Slide Number Placeholder 2">
            <a:extLst>
              <a:ext uri="{FF2B5EF4-FFF2-40B4-BE49-F238E27FC236}">
                <a16:creationId xmlns:a16="http://schemas.microsoft.com/office/drawing/2014/main" id="{0E5E84BD-31B6-0D4A-A13E-DE9A6C9630BD}"/>
              </a:ext>
            </a:extLst>
          </p:cNvPr>
          <p:cNvSpPr>
            <a:spLocks noGrp="1"/>
          </p:cNvSpPr>
          <p:nvPr>
            <p:ph type="sldNum" sz="quarter" idx="12"/>
          </p:nvPr>
        </p:nvSpPr>
        <p:spPr/>
        <p:txBody>
          <a:bodyPr/>
          <a:lstStyle/>
          <a:p>
            <a:fld id="{0EBF2EF9-CCB8-434E-BFC2-9A9C4DFBBE08}" type="slidenum">
              <a:rPr lang="en-GB" smtClean="0"/>
              <a:t>5</a:t>
            </a:fld>
            <a:endParaRPr lang="en-GB"/>
          </a:p>
        </p:txBody>
      </p:sp>
      <p:sp>
        <p:nvSpPr>
          <p:cNvPr id="4" name="Content Placeholder 3">
            <a:extLst>
              <a:ext uri="{FF2B5EF4-FFF2-40B4-BE49-F238E27FC236}">
                <a16:creationId xmlns:a16="http://schemas.microsoft.com/office/drawing/2014/main" id="{74FFF22D-FA4B-5E48-AF71-8955B1719FB1}"/>
              </a:ext>
            </a:extLst>
          </p:cNvPr>
          <p:cNvSpPr>
            <a:spLocks noGrp="1"/>
          </p:cNvSpPr>
          <p:nvPr>
            <p:ph sz="quarter" idx="13"/>
          </p:nvPr>
        </p:nvSpPr>
        <p:spPr>
          <a:xfrm>
            <a:off x="541340" y="1557338"/>
            <a:ext cx="1906027" cy="4760912"/>
          </a:xfrm>
          <a:solidFill>
            <a:schemeClr val="accent1"/>
          </a:solidFill>
        </p:spPr>
        <p:txBody>
          <a:bodyPr vert="horz" lIns="108000" tIns="108000" rIns="108000" bIns="108000" rtlCol="0">
            <a:noAutofit/>
          </a:bodyPr>
          <a:lstStyle/>
          <a:p>
            <a:r>
              <a:rPr lang="en-GB" sz="1250" dirty="0">
                <a:solidFill>
                  <a:schemeClr val="bg1"/>
                </a:solidFill>
              </a:rPr>
              <a:t>Aspiration for political office</a:t>
            </a:r>
          </a:p>
          <a:p>
            <a:r>
              <a:rPr lang="en-GB" sz="1150" b="0" dirty="0">
                <a:solidFill>
                  <a:schemeClr val="bg1"/>
                </a:solidFill>
              </a:rPr>
              <a:t>Elected AGs view themselves as consumer champions and are very responsive to current issues and news trends</a:t>
            </a:r>
          </a:p>
          <a:p>
            <a:r>
              <a:rPr lang="en-GB" sz="1150" b="0" dirty="0">
                <a:solidFill>
                  <a:schemeClr val="bg1"/>
                </a:solidFill>
              </a:rPr>
              <a:t>AGs commonly strive to go on to higher offices and seek publicity and high-profile achievements </a:t>
            </a:r>
          </a:p>
          <a:p>
            <a:r>
              <a:rPr lang="en-GB" sz="1150" b="0" dirty="0">
                <a:solidFill>
                  <a:schemeClr val="bg1"/>
                </a:solidFill>
              </a:rPr>
              <a:t>Former AGs include former President Bill Clinton, former Vice President Kamala Harris, and numerous governors and U.S. Senators</a:t>
            </a:r>
            <a:br>
              <a:rPr lang="en-GB" sz="1150" b="0" dirty="0">
                <a:solidFill>
                  <a:schemeClr val="bg1"/>
                </a:solidFill>
              </a:rPr>
            </a:br>
            <a:endParaRPr lang="en-GB" sz="1150" b="0" dirty="0">
              <a:solidFill>
                <a:schemeClr val="bg1"/>
              </a:solidFill>
            </a:endParaRPr>
          </a:p>
        </p:txBody>
      </p:sp>
      <p:sp>
        <p:nvSpPr>
          <p:cNvPr id="5" name="Content Placeholder 4">
            <a:extLst>
              <a:ext uri="{FF2B5EF4-FFF2-40B4-BE49-F238E27FC236}">
                <a16:creationId xmlns:a16="http://schemas.microsoft.com/office/drawing/2014/main" id="{611CC091-B56D-E649-B4FA-752420D9CA1B}"/>
              </a:ext>
            </a:extLst>
          </p:cNvPr>
          <p:cNvSpPr>
            <a:spLocks noGrp="1"/>
          </p:cNvSpPr>
          <p:nvPr>
            <p:ph sz="quarter" idx="14"/>
          </p:nvPr>
        </p:nvSpPr>
        <p:spPr>
          <a:xfrm>
            <a:off x="2581837" y="1449762"/>
            <a:ext cx="2931459" cy="4843462"/>
          </a:xfrm>
          <a:noFill/>
        </p:spPr>
        <p:txBody>
          <a:bodyPr vert="horz" lIns="0" tIns="108000" rIns="0" bIns="0" rtlCol="0">
            <a:noAutofit/>
          </a:bodyPr>
          <a:lstStyle/>
          <a:p>
            <a:pPr lvl="1"/>
            <a:r>
              <a:rPr lang="en-US" sz="1250" dirty="0">
                <a:solidFill>
                  <a:srgbClr val="E03A3E"/>
                </a:solidFill>
              </a:rPr>
              <a:t>AG policy and National opioids litigation</a:t>
            </a:r>
          </a:p>
          <a:p>
            <a:pPr marL="0" lvl="2" indent="0">
              <a:buNone/>
            </a:pPr>
            <a:r>
              <a:rPr lang="en-US" sz="1150" b="1" dirty="0"/>
              <a:t>Major catalysts: </a:t>
            </a:r>
            <a:r>
              <a:rPr lang="en-US" sz="1150" dirty="0"/>
              <a:t>1999 $368 billion Tobacco Settlement and perceived federal regulatory void.</a:t>
            </a:r>
            <a:br>
              <a:rPr lang="en-US" sz="1150" dirty="0"/>
            </a:br>
            <a:endParaRPr lang="en-US" sz="1150" dirty="0"/>
          </a:p>
          <a:p>
            <a:pPr marL="0" lvl="2" indent="0">
              <a:buNone/>
            </a:pPr>
            <a:r>
              <a:rPr lang="en-US" sz="1150" b="1" dirty="0"/>
              <a:t>Other key areas of AG activities:</a:t>
            </a:r>
          </a:p>
          <a:p>
            <a:pPr marL="230188" lvl="3" indent="-230188">
              <a:buClr>
                <a:srgbClr val="E03A3E"/>
              </a:buClr>
            </a:pPr>
            <a:r>
              <a:rPr lang="en-US" sz="1150" dirty="0"/>
              <a:t>Traditional Consumer Protection (deceptive marketing, false advertising, data breach)</a:t>
            </a:r>
          </a:p>
          <a:p>
            <a:pPr marL="230188" lvl="3" indent="-230188">
              <a:buClr>
                <a:srgbClr val="E03A3E"/>
              </a:buClr>
            </a:pPr>
            <a:r>
              <a:rPr lang="en-US" sz="1150" dirty="0"/>
              <a:t>Policy-Making Consumer Protection (tobacco, pharmaceutical suits, national mortgage settlement, for-profit schools, patent trolls)</a:t>
            </a:r>
          </a:p>
          <a:p>
            <a:pPr marL="230188" lvl="3" indent="-230188">
              <a:buClr>
                <a:srgbClr val="E03A3E"/>
              </a:buClr>
            </a:pPr>
            <a:r>
              <a:rPr lang="en-US" sz="1150" dirty="0"/>
              <a:t>Antitrust (Microsoft, so-called “pay-for-delay” pharmaceutical cases)</a:t>
            </a:r>
          </a:p>
          <a:p>
            <a:pPr marL="230188" lvl="3" indent="-230188">
              <a:buClr>
                <a:srgbClr val="E03A3E"/>
              </a:buClr>
            </a:pPr>
            <a:r>
              <a:rPr lang="en-US" sz="1150" dirty="0"/>
              <a:t>Public Nuisance (prescription drug abuse, lead paint, environmental damage cases)</a:t>
            </a:r>
          </a:p>
          <a:p>
            <a:pPr marL="230188" lvl="3" indent="-230188">
              <a:buClr>
                <a:srgbClr val="E03A3E"/>
              </a:buClr>
            </a:pPr>
            <a:r>
              <a:rPr lang="en-US" sz="1150" dirty="0"/>
              <a:t>Securities (Wall Street analysts and mutual funds enforcement actions, </a:t>
            </a:r>
            <a:br>
              <a:rPr lang="en-US" sz="1150" dirty="0"/>
            </a:br>
            <a:r>
              <a:rPr lang="en-US" sz="1150" dirty="0"/>
              <a:t>high-speed trading)</a:t>
            </a:r>
          </a:p>
          <a:p>
            <a:pPr marL="230188" lvl="3" indent="-230188">
              <a:buClr>
                <a:srgbClr val="E03A3E"/>
              </a:buClr>
            </a:pPr>
            <a:r>
              <a:rPr lang="en-US" sz="1150" dirty="0"/>
              <a:t>State False Claims Statutes/qui tam cases</a:t>
            </a:r>
          </a:p>
        </p:txBody>
      </p:sp>
      <p:sp>
        <p:nvSpPr>
          <p:cNvPr id="6" name="Title 5">
            <a:extLst>
              <a:ext uri="{FF2B5EF4-FFF2-40B4-BE49-F238E27FC236}">
                <a16:creationId xmlns:a16="http://schemas.microsoft.com/office/drawing/2014/main" id="{E9D9666E-7706-F645-B039-060EBD7B9EDF}"/>
              </a:ext>
            </a:extLst>
          </p:cNvPr>
          <p:cNvSpPr>
            <a:spLocks noGrp="1"/>
          </p:cNvSpPr>
          <p:nvPr>
            <p:ph type="title"/>
          </p:nvPr>
        </p:nvSpPr>
        <p:spPr/>
        <p:txBody>
          <a:bodyPr/>
          <a:lstStyle/>
          <a:p>
            <a:r>
              <a:rPr lang="en-US" sz="2000" dirty="0">
                <a:solidFill>
                  <a:schemeClr val="tx1"/>
                </a:solidFill>
              </a:rPr>
              <a:t>AG trends </a:t>
            </a:r>
            <a:br>
              <a:rPr lang="en-US" sz="2000" dirty="0">
                <a:solidFill>
                  <a:schemeClr val="tx1"/>
                </a:solidFill>
              </a:rPr>
            </a:br>
            <a:endParaRPr lang="en-GB" sz="2000" dirty="0"/>
          </a:p>
        </p:txBody>
      </p:sp>
      <p:pic>
        <p:nvPicPr>
          <p:cNvPr id="8" name="Graphic 7">
            <a:extLst>
              <a:ext uri="{FF2B5EF4-FFF2-40B4-BE49-F238E27FC236}">
                <a16:creationId xmlns:a16="http://schemas.microsoft.com/office/drawing/2014/main" id="{95B0D6D4-8CEA-144E-A33B-2236299B6F20}"/>
              </a:ext>
            </a:extLst>
          </p:cNvPr>
          <p:cNvPicPr>
            <a:picLocks noChangeAspect="1"/>
          </p:cNvPicPr>
          <p:nvPr/>
        </p:nvPicPr>
        <p:blipFill>
          <a:blip r:embed="rId2"/>
          <a:srcRect/>
          <a:stretch>
            <a:fillRect/>
          </a:stretch>
        </p:blipFill>
        <p:spPr>
          <a:xfrm>
            <a:off x="1396915" y="5277085"/>
            <a:ext cx="1080000" cy="1080000"/>
          </a:xfrm>
          <a:prstGeom prst="rect">
            <a:avLst/>
          </a:prstGeom>
        </p:spPr>
      </p:pic>
      <p:sp>
        <p:nvSpPr>
          <p:cNvPr id="9" name="Content Placeholder 2">
            <a:extLst>
              <a:ext uri="{FF2B5EF4-FFF2-40B4-BE49-F238E27FC236}">
                <a16:creationId xmlns:a16="http://schemas.microsoft.com/office/drawing/2014/main" id="{30339F4C-7664-0742-BEF9-58D9CE2CBEC1}"/>
              </a:ext>
            </a:extLst>
          </p:cNvPr>
          <p:cNvSpPr txBox="1"/>
          <p:nvPr/>
        </p:nvSpPr>
        <p:spPr>
          <a:xfrm>
            <a:off x="5785690" y="1557338"/>
            <a:ext cx="2928004" cy="4843462"/>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 typeface="Arial" panose="020B0604020202020204" pitchFamily="34" charset="0"/>
              <a:buNone/>
              <a:defRPr sz="1400" b="1" i="0" kern="1200" baseline="0">
                <a:solidFill>
                  <a:srgbClr val="E03A3E"/>
                </a:solidFill>
                <a:latin typeface="+mj-lt"/>
                <a:ea typeface="+mj-ea"/>
                <a:cs typeface="+mj-cs"/>
              </a:defRPr>
            </a:lvl1pPr>
            <a:lvl2pPr marL="0" indent="0" algn="l" defTabSz="914400" rtl="0" eaLnBrk="1" latinLnBrk="0" hangingPunct="1">
              <a:lnSpc>
                <a:spcPct val="100000"/>
              </a:lnSpc>
              <a:spcBef>
                <a:spcPts val="1200"/>
              </a:spcBef>
              <a:buFont typeface="Arial" panose="020B0604020202020204" pitchFamily="34" charset="0"/>
              <a:buNone/>
              <a:defRPr sz="1200" b="1" i="0" kern="1200" baseline="0">
                <a:solidFill>
                  <a:srgbClr val="000000"/>
                </a:solidFill>
                <a:latin typeface="+mj-lt"/>
                <a:ea typeface="+mj-ea"/>
                <a:cs typeface="+mj-cs"/>
              </a:defRPr>
            </a:lvl2pPr>
            <a:lvl3pPr marL="228600" indent="-228600" algn="l" defTabSz="914400" rtl="0" eaLnBrk="1" latinLnBrk="0" hangingPunct="1">
              <a:lnSpc>
                <a:spcPct val="100000"/>
              </a:lnSpc>
              <a:spcBef>
                <a:spcPts val="600"/>
              </a:spcBef>
              <a:buClr>
                <a:srgbClr val="E03A3E"/>
              </a:buClr>
              <a:buFont typeface="Arial" panose="020B0604020202020204" pitchFamily="34" charset="0"/>
              <a:buChar char="•"/>
              <a:defRPr sz="1200" kern="1200" baseline="0">
                <a:solidFill>
                  <a:srgbClr val="000000"/>
                </a:solidFill>
                <a:latin typeface="+mn-lt"/>
                <a:ea typeface="+mn-ea"/>
                <a:cs typeface="+mn-cs"/>
              </a:defRPr>
            </a:lvl3pPr>
            <a:lvl4pPr marL="457200" indent="-228600" algn="l" defTabSz="914400" rtl="0" eaLnBrk="1" latinLnBrk="0" hangingPunct="1">
              <a:lnSpc>
                <a:spcPct val="100000"/>
              </a:lnSpc>
              <a:spcBef>
                <a:spcPts val="600"/>
              </a:spcBef>
              <a:buClr>
                <a:srgbClr val="000000"/>
              </a:buClr>
              <a:buSzTx/>
              <a:buFont typeface="Arial" panose="020B0604020202020204" pitchFamily="34" charset="0"/>
              <a:buChar char="•"/>
              <a:defRPr sz="1200" kern="1200" baseline="0">
                <a:solidFill>
                  <a:srgbClr val="000000"/>
                </a:solidFill>
                <a:latin typeface="+mn-lt"/>
                <a:ea typeface="+mn-ea"/>
                <a:cs typeface="+mn-cs"/>
              </a:defRPr>
            </a:lvl4pPr>
            <a:lvl5pPr marL="685800" indent="-233363" algn="l" defTabSz="914400" rtl="0" eaLnBrk="1" latinLnBrk="0" hangingPunct="1">
              <a:lnSpc>
                <a:spcPct val="100000"/>
              </a:lnSpc>
              <a:spcBef>
                <a:spcPts val="300"/>
              </a:spcBef>
              <a:buFont typeface="Arial" panose="020B0604020202020204" pitchFamily="34" charset="0"/>
              <a:buChar char="–"/>
              <a:defRPr sz="12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250">
                <a:solidFill>
                  <a:schemeClr val="accent1"/>
                </a:solidFill>
              </a:rPr>
              <a:t>Office funding through penalties or</a:t>
            </a:r>
            <a:br>
              <a:rPr lang="en-US" sz="1250">
                <a:solidFill>
                  <a:schemeClr val="accent1"/>
                </a:solidFill>
              </a:rPr>
            </a:br>
            <a:r>
              <a:rPr lang="en-US" sz="1250">
                <a:solidFill>
                  <a:schemeClr val="accent1"/>
                </a:solidFill>
              </a:rPr>
              <a:t>“legal fees” obtained in settlement</a:t>
            </a:r>
          </a:p>
          <a:p>
            <a:pPr marL="0" lvl="2" indent="0">
              <a:buClr>
                <a:schemeClr val="accent1"/>
              </a:buClr>
              <a:buNone/>
            </a:pPr>
            <a:r>
              <a:rPr lang="en-US" sz="1150"/>
              <a:t>With states under intense budget pressures, </a:t>
            </a:r>
            <a:br>
              <a:rPr lang="en-US" sz="1150"/>
            </a:br>
            <a:r>
              <a:rPr lang="en-US" sz="1150"/>
              <a:t>AG offices increasingly are funded from recoveries and penalties</a:t>
            </a:r>
          </a:p>
          <a:p>
            <a:pPr lvl="1">
              <a:buClr>
                <a:schemeClr val="accent1"/>
              </a:buClr>
            </a:pPr>
            <a:r>
              <a:rPr lang="en-US" sz="1250">
                <a:solidFill>
                  <a:schemeClr val="accent1"/>
                </a:solidFill>
              </a:rPr>
              <a:t>Multistate activity</a:t>
            </a:r>
          </a:p>
          <a:p>
            <a:pPr lvl="2">
              <a:buClr>
                <a:schemeClr val="accent1"/>
              </a:buClr>
            </a:pPr>
            <a:r>
              <a:rPr lang="en-US" sz="1150"/>
              <a:t>Trend of AGs combining resources to tackle large companies or industries (e.g., tobacco, pharmaceuticals, data breach)</a:t>
            </a:r>
          </a:p>
          <a:p>
            <a:pPr lvl="2">
              <a:buClr>
                <a:schemeClr val="accent1"/>
              </a:buClr>
            </a:pPr>
            <a:r>
              <a:rPr lang="en-US" sz="1150"/>
              <a:t>States form ad hoc task forces to investigate and litigate</a:t>
            </a:r>
          </a:p>
          <a:p>
            <a:pPr lvl="2">
              <a:buClr>
                <a:schemeClr val="accent1"/>
              </a:buClr>
            </a:pPr>
            <a:r>
              <a:rPr lang="en-US" sz="1150"/>
              <a:t>Resolutions can be informal or formal, involving “agreement,” AVCs, consent decrees or litigated judgments</a:t>
            </a:r>
          </a:p>
          <a:p>
            <a:pPr lvl="3">
              <a:buClr>
                <a:schemeClr val="accent1"/>
              </a:buClr>
              <a:buFont typeface="Arial" panose="020B0604020202020204" pitchFamily="34" charset="0"/>
              <a:buChar char="-"/>
            </a:pPr>
            <a:r>
              <a:rPr lang="en-US" sz="1150"/>
              <a:t>Result is AGs become de facto “national” regulators</a:t>
            </a:r>
          </a:p>
          <a:p>
            <a:endParaRPr lang="en-US" sz="1150"/>
          </a:p>
        </p:txBody>
      </p:sp>
      <p:sp>
        <p:nvSpPr>
          <p:cNvPr id="7" name="Rectangle 6">
            <a:extLst>
              <a:ext uri="{FF2B5EF4-FFF2-40B4-BE49-F238E27FC236}">
                <a16:creationId xmlns:a16="http://schemas.microsoft.com/office/drawing/2014/main" id="{7888A13E-2E23-628F-B785-5E8E2C159555}"/>
              </a:ext>
            </a:extLst>
          </p:cNvPr>
          <p:cNvSpPr/>
          <p:nvPr/>
        </p:nvSpPr>
        <p:spPr>
          <a:xfrm>
            <a:off x="467591" y="6400800"/>
            <a:ext cx="815686" cy="26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Tree>
    <p:extLst>
      <p:ext uri="{BB962C8B-B14F-4D97-AF65-F5344CB8AC3E}">
        <p14:creationId xmlns:p14="http://schemas.microsoft.com/office/powerpoint/2010/main" val="97883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Working with State Attorneys General</a:t>
            </a:r>
            <a:endParaRPr lang="en-GB"/>
          </a:p>
        </p:txBody>
      </p:sp>
      <p:sp>
        <p:nvSpPr>
          <p:cNvPr id="5" name="Slide Number Placeholder 4"/>
          <p:cNvSpPr>
            <a:spLocks noGrp="1"/>
          </p:cNvSpPr>
          <p:nvPr>
            <p:ph type="sldNum" sz="quarter" idx="12"/>
          </p:nvPr>
        </p:nvSpPr>
        <p:spPr/>
        <p:txBody>
          <a:bodyPr/>
          <a:lstStyle/>
          <a:p>
            <a:fld id="{0EBF2EF9-CCB8-434E-BFC2-9A9C4DFBBE08}" type="slidenum">
              <a:rPr lang="en-GB" smtClean="0"/>
              <a:t>6</a:t>
            </a:fld>
            <a:endParaRPr lang="en-GB" dirty="0"/>
          </a:p>
        </p:txBody>
      </p:sp>
      <p:sp>
        <p:nvSpPr>
          <p:cNvPr id="3" name="Content Placeholder 2"/>
          <p:cNvSpPr>
            <a:spLocks noGrp="1"/>
          </p:cNvSpPr>
          <p:nvPr>
            <p:ph sz="quarter" idx="13"/>
          </p:nvPr>
        </p:nvSpPr>
        <p:spPr>
          <a:xfrm>
            <a:off x="541338" y="1557338"/>
            <a:ext cx="5745162" cy="4843462"/>
          </a:xfrm>
        </p:spPr>
        <p:txBody>
          <a:bodyPr/>
          <a:lstStyle/>
          <a:p>
            <a:pPr lvl="2">
              <a:buClr>
                <a:schemeClr val="accent1"/>
              </a:buClr>
            </a:pPr>
            <a:r>
              <a:rPr lang="en-US" sz="1400" dirty="0"/>
              <a:t>Experimentation with Novel Liability Theories</a:t>
            </a:r>
          </a:p>
          <a:p>
            <a:pPr lvl="2">
              <a:buClr>
                <a:schemeClr val="accent1"/>
              </a:buClr>
            </a:pPr>
            <a:r>
              <a:rPr lang="en-US" sz="1400" dirty="0"/>
              <a:t>Collaboration Between AGs and Plaintiffs’ Bar</a:t>
            </a:r>
          </a:p>
          <a:p>
            <a:pPr lvl="3">
              <a:buClr>
                <a:schemeClr val="accent1"/>
              </a:buClr>
              <a:buFont typeface="Arial" panose="020B0604020202020204" pitchFamily="34" charset="0"/>
              <a:buChar char="-"/>
            </a:pPr>
            <a:r>
              <a:rPr lang="en-US" sz="1400" dirty="0"/>
              <a:t>AGs often are solicited by plaintiffs’ lawyers either to bring cases for a share of a recovery or to bring state claims to buttress private suits</a:t>
            </a:r>
          </a:p>
          <a:p>
            <a:pPr lvl="3">
              <a:buClr>
                <a:schemeClr val="accent1"/>
              </a:buClr>
              <a:buFont typeface="Arial" panose="020B0604020202020204" pitchFamily="34" charset="0"/>
              <a:buChar char="-"/>
            </a:pPr>
            <a:r>
              <a:rPr lang="en-US" sz="1400" dirty="0"/>
              <a:t>Legislatures have attempted to impose transparency, but practice is appealing to AGs with limited resources</a:t>
            </a:r>
          </a:p>
          <a:p>
            <a:pPr lvl="2">
              <a:buClr>
                <a:schemeClr val="accent1"/>
              </a:buClr>
            </a:pPr>
            <a:r>
              <a:rPr lang="en-US" sz="1400" dirty="0"/>
              <a:t>Increased State Enforcement of Federal Laws</a:t>
            </a:r>
          </a:p>
          <a:p>
            <a:pPr lvl="3">
              <a:buClr>
                <a:schemeClr val="accent1"/>
              </a:buClr>
              <a:buFont typeface="Arial" panose="020B0604020202020204" pitchFamily="34" charset="0"/>
              <a:buChar char="-"/>
            </a:pPr>
            <a:r>
              <a:rPr lang="en-US" sz="1400" dirty="0"/>
              <a:t>Financial services with CFPA; data protection of PHI with HIPAA/HITECH; product safety with CPSA; child privacy protection under COPPA </a:t>
            </a:r>
          </a:p>
          <a:p>
            <a:pPr lvl="3">
              <a:buClr>
                <a:schemeClr val="accent1"/>
              </a:buClr>
              <a:buFont typeface="Arial" panose="020B0604020202020204" pitchFamily="34" charset="0"/>
              <a:buChar char="-"/>
            </a:pPr>
            <a:r>
              <a:rPr lang="en-US" sz="1400" dirty="0"/>
              <a:t>Increased co-enforcement with federal regulators (e.g., US DOJ, FTC, CFPB)</a:t>
            </a:r>
          </a:p>
          <a:p>
            <a:pPr lvl="2">
              <a:buClr>
                <a:schemeClr val="accent1"/>
              </a:buClr>
            </a:pPr>
            <a:r>
              <a:rPr lang="en-US" sz="1400" dirty="0"/>
              <a:t>Increasing matters of state AG activity</a:t>
            </a:r>
          </a:p>
          <a:p>
            <a:pPr lvl="3">
              <a:buClr>
                <a:schemeClr val="accent1"/>
              </a:buClr>
              <a:buFont typeface="Arial" panose="020B0604020202020204" pitchFamily="34" charset="0"/>
              <a:buChar char="-"/>
            </a:pPr>
            <a:r>
              <a:rPr lang="en-US" sz="1400" dirty="0"/>
              <a:t>Legislation filed by localities (driven by litigation funders and the localities) </a:t>
            </a:r>
          </a:p>
        </p:txBody>
      </p:sp>
      <p:sp>
        <p:nvSpPr>
          <p:cNvPr id="2" name="Title 1"/>
          <p:cNvSpPr>
            <a:spLocks noGrp="1"/>
          </p:cNvSpPr>
          <p:nvPr>
            <p:ph type="title"/>
          </p:nvPr>
        </p:nvSpPr>
        <p:spPr/>
        <p:txBody>
          <a:bodyPr/>
          <a:lstStyle/>
          <a:p>
            <a:r>
              <a:rPr lang="en-US" sz="2000" dirty="0">
                <a:solidFill>
                  <a:schemeClr val="tx1"/>
                </a:solidFill>
              </a:rPr>
              <a:t>Trends in AG activism</a:t>
            </a:r>
            <a:br>
              <a:rPr lang="en-US" sz="2000" dirty="0">
                <a:solidFill>
                  <a:schemeClr val="tx1"/>
                </a:solidFill>
              </a:rPr>
            </a:br>
            <a:endParaRPr lang="en-US" sz="2000" dirty="0">
              <a:solidFill>
                <a:schemeClr val="tx1"/>
              </a:solidFill>
            </a:endParaRPr>
          </a:p>
        </p:txBody>
      </p:sp>
      <p:sp>
        <p:nvSpPr>
          <p:cNvPr id="9" name="Title 1">
            <a:extLst>
              <a:ext uri="{FF2B5EF4-FFF2-40B4-BE49-F238E27FC236}">
                <a16:creationId xmlns:a16="http://schemas.microsoft.com/office/drawing/2014/main" id="{B851FCBC-AC04-FD43-A5E9-B91B9E7F8C29}"/>
              </a:ext>
            </a:extLst>
          </p:cNvPr>
          <p:cNvSpPr txBox="1"/>
          <p:nvPr/>
        </p:nvSpPr>
        <p:spPr>
          <a:xfrm>
            <a:off x="4648200" y="302157"/>
            <a:ext cx="8245662" cy="835200"/>
          </a:xfrm>
          <a:prstGeom prst="rect">
            <a:avLst/>
          </a:prstGeom>
        </p:spPr>
        <p:txBody>
          <a:bodyPr vert="horz" lIns="0" tIns="0" rIns="0" bIns="0" rtlCol="0" anchor="b" anchorCtr="0">
            <a:noAutofit/>
          </a:bodyPr>
          <a:lstStyle>
            <a:lvl1pPr algn="l" defTabSz="914400" rtl="0" eaLnBrk="1" latinLnBrk="0" hangingPunct="1">
              <a:lnSpc>
                <a:spcPct val="74000"/>
              </a:lnSpc>
              <a:spcBef>
                <a:spcPct val="0"/>
              </a:spcBef>
              <a:buNone/>
              <a:defRPr sz="3600" kern="1200" baseline="0">
                <a:solidFill>
                  <a:srgbClr val="000000"/>
                </a:solidFill>
                <a:latin typeface="+mj-lt"/>
                <a:ea typeface="+mn-ea"/>
                <a:cs typeface="+mn-cs"/>
              </a:defRPr>
            </a:lvl1pPr>
          </a:lstStyle>
          <a:p>
            <a:endParaRPr lang="en-US" sz="2000" dirty="0">
              <a:solidFill>
                <a:schemeClr val="tx1"/>
              </a:solidFill>
            </a:endParaRPr>
          </a:p>
        </p:txBody>
      </p:sp>
      <p:pic>
        <p:nvPicPr>
          <p:cNvPr id="10" name="Content Placeholder 7">
            <a:extLst>
              <a:ext uri="{FF2B5EF4-FFF2-40B4-BE49-F238E27FC236}">
                <a16:creationId xmlns:a16="http://schemas.microsoft.com/office/drawing/2014/main" id="{61393970-E30C-D144-9B3C-1656D79B28F2}"/>
              </a:ext>
            </a:extLst>
          </p:cNvPr>
          <p:cNvPicPr>
            <a:picLocks noChangeAspect="1"/>
          </p:cNvPicPr>
          <p:nvPr/>
        </p:nvPicPr>
        <p:blipFill>
          <a:blip r:embed="rId3"/>
          <a:srcRect/>
          <a:stretch>
            <a:fillRect/>
          </a:stretch>
        </p:blipFill>
        <p:spPr>
          <a:xfrm>
            <a:off x="7637363" y="5227859"/>
            <a:ext cx="1080000" cy="1080000"/>
          </a:xfrm>
          <a:prstGeom prst="rect">
            <a:avLst/>
          </a:prstGeom>
        </p:spPr>
      </p:pic>
      <p:sp>
        <p:nvSpPr>
          <p:cNvPr id="6" name="Rectangle 5">
            <a:extLst>
              <a:ext uri="{FF2B5EF4-FFF2-40B4-BE49-F238E27FC236}">
                <a16:creationId xmlns:a16="http://schemas.microsoft.com/office/drawing/2014/main" id="{88B4023D-527E-5D17-2774-785E0EECEB66}"/>
              </a:ext>
            </a:extLst>
          </p:cNvPr>
          <p:cNvSpPr/>
          <p:nvPr/>
        </p:nvSpPr>
        <p:spPr>
          <a:xfrm>
            <a:off x="467591" y="6400800"/>
            <a:ext cx="815686" cy="26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Tree>
    <p:extLst>
      <p:ext uri="{BB962C8B-B14F-4D97-AF65-F5344CB8AC3E}">
        <p14:creationId xmlns:p14="http://schemas.microsoft.com/office/powerpoint/2010/main" val="321078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86" y="1328786"/>
            <a:ext cx="8331200" cy="517604"/>
          </a:xfrm>
        </p:spPr>
        <p:txBody>
          <a:bodyPr>
            <a:normAutofit fontScale="90000"/>
          </a:bodyPr>
          <a:lstStyle/>
          <a:p>
            <a:pPr algn="ctr"/>
            <a:r>
              <a:rPr lang="en-US"/>
              <a:t>Key State AG Issues: Bipartisan</a:t>
            </a:r>
          </a:p>
        </p:txBody>
      </p:sp>
      <p:sp>
        <p:nvSpPr>
          <p:cNvPr id="3" name="Content Placeholder 2"/>
          <p:cNvSpPr>
            <a:spLocks noGrp="1"/>
          </p:cNvSpPr>
          <p:nvPr>
            <p:ph idx="1"/>
          </p:nvPr>
        </p:nvSpPr>
        <p:spPr>
          <a:xfrm>
            <a:off x="517525" y="2185987"/>
            <a:ext cx="8108950" cy="3285974"/>
          </a:xfrm>
          <a:ln w="28575" cap="flat" algn="ctr">
            <a:prstDash val="solid"/>
          </a:ln>
        </p:spPr>
        <p:style>
          <a:lnRef idx="2">
            <a:schemeClr val="accent1"/>
          </a:lnRef>
          <a:fillRef idx="1">
            <a:schemeClr val="lt1"/>
          </a:fillRef>
          <a:effectRef idx="0">
            <a:schemeClr val="accent1"/>
          </a:effectRef>
          <a:fontRef idx="minor">
            <a:schemeClr val="dk1"/>
          </a:fontRef>
        </p:style>
        <p:txBody>
          <a:bodyPr vert="horz" lIns="182880" tIns="182880" rIns="182880" bIns="182880" numCol="2" rtlCol="0">
            <a:noAutofit/>
          </a:bodyPr>
          <a:lstStyle/>
          <a:p>
            <a:pPr marL="285743" indent="-285743">
              <a:buSzPct val="101000"/>
            </a:pPr>
            <a:r>
              <a:rPr lang="en-US" sz="1800" dirty="0"/>
              <a:t>Municipal /Native American tribe litigation</a:t>
            </a:r>
          </a:p>
          <a:p>
            <a:pPr marL="285743" indent="-285743">
              <a:buSzPct val="101000"/>
            </a:pPr>
            <a:r>
              <a:rPr lang="en-US" sz="1800" dirty="0"/>
              <a:t>Tech-related issues: </a:t>
            </a:r>
          </a:p>
          <a:p>
            <a:pPr marL="455602" lvl="2" indent="-285743">
              <a:buClr>
                <a:schemeClr val="accent1"/>
              </a:buClr>
              <a:buSzPct val="101000"/>
            </a:pPr>
            <a:r>
              <a:rPr lang="en-US" sz="1800" dirty="0"/>
              <a:t>Data privacy (including health privacy)</a:t>
            </a:r>
          </a:p>
          <a:p>
            <a:pPr marL="455602" lvl="2" indent="-285743">
              <a:buClr>
                <a:schemeClr val="accent1"/>
              </a:buClr>
              <a:buSzPct val="101000"/>
            </a:pPr>
            <a:r>
              <a:rPr lang="en-US" sz="1800" dirty="0"/>
              <a:t>Cybersecurity</a:t>
            </a:r>
          </a:p>
          <a:p>
            <a:pPr marL="455602" lvl="2" indent="-285743">
              <a:buClr>
                <a:schemeClr val="accent1"/>
              </a:buClr>
              <a:buSzPct val="101000"/>
            </a:pPr>
            <a:r>
              <a:rPr lang="en-US" sz="1800" dirty="0"/>
              <a:t>AI and Algorithms (e.g., “dark patterns”)</a:t>
            </a:r>
          </a:p>
          <a:p>
            <a:pPr marL="455602" lvl="2" indent="-285743">
              <a:buClr>
                <a:schemeClr val="accent1"/>
              </a:buClr>
              <a:buSzPct val="101000"/>
            </a:pPr>
            <a:r>
              <a:rPr lang="en-US" sz="1800" dirty="0"/>
              <a:t>“Big Tech” dominance</a:t>
            </a:r>
          </a:p>
          <a:p>
            <a:pPr marL="342892" indent="-342892">
              <a:buSzPct val="101000"/>
            </a:pPr>
            <a:r>
              <a:rPr lang="en-US" sz="1800" dirty="0"/>
              <a:t>Use of trial lawyers to supplement staff resources </a:t>
            </a:r>
          </a:p>
          <a:p>
            <a:pPr marL="342892" indent="-342892">
              <a:buSzPct val="101000"/>
            </a:pPr>
            <a:r>
              <a:rPr lang="en-US" sz="1800" dirty="0"/>
              <a:t>Opioids and fentanyl</a:t>
            </a:r>
          </a:p>
          <a:p>
            <a:pPr marL="342892" indent="-342892">
              <a:buSzPct val="101000"/>
            </a:pPr>
            <a:r>
              <a:rPr lang="en-US" sz="1800" dirty="0"/>
              <a:t>Drug pricing</a:t>
            </a:r>
          </a:p>
          <a:p>
            <a:pPr marL="342892" indent="-342892">
              <a:buSzPct val="101000"/>
            </a:pPr>
            <a:r>
              <a:rPr lang="en-US" sz="1800" dirty="0"/>
              <a:t>Antitrust enforcement (particularly vis-à-vis “Big Tech”)</a:t>
            </a:r>
          </a:p>
          <a:p>
            <a:pPr marL="342892" indent="-342892">
              <a:buSzPct val="101000"/>
            </a:pPr>
            <a:r>
              <a:rPr lang="en-US" sz="1800" dirty="0"/>
              <a:t>Consumer protection (e.g., scams, price gouging)</a:t>
            </a:r>
          </a:p>
          <a:p>
            <a:pPr marL="342892" indent="-342892">
              <a:buSzPct val="101000"/>
            </a:pPr>
            <a:r>
              <a:rPr lang="en-US" sz="1800" dirty="0"/>
              <a:t>False claims acts enforcement</a:t>
            </a:r>
          </a:p>
          <a:p>
            <a:pPr marL="342892" indent="-342892">
              <a:buSzPct val="101000"/>
            </a:pPr>
            <a:r>
              <a:rPr lang="en-US" sz="1800" dirty="0"/>
              <a:t>Supply chain issues</a:t>
            </a:r>
          </a:p>
          <a:p>
            <a:pPr marL="342892" indent="-342892">
              <a:buSzPct val="101000"/>
            </a:pPr>
            <a:r>
              <a:rPr lang="en-US" sz="1800" dirty="0"/>
              <a:t>Healthcare-related mergers</a:t>
            </a:r>
          </a:p>
          <a:p>
            <a:endParaRPr lang="en-US" dirty="0"/>
          </a:p>
        </p:txBody>
      </p:sp>
      <p:sp>
        <p:nvSpPr>
          <p:cNvPr id="6" name="Footer Placeholder 3">
            <a:extLst>
              <a:ext uri="{FF2B5EF4-FFF2-40B4-BE49-F238E27FC236}">
                <a16:creationId xmlns:a16="http://schemas.microsoft.com/office/drawing/2014/main" id="{1E953F4F-4B75-CEE4-E4A4-144E419B4141}"/>
              </a:ext>
            </a:extLst>
          </p:cNvPr>
          <p:cNvSpPr txBox="1">
            <a:spLocks/>
          </p:cNvSpPr>
          <p:nvPr/>
        </p:nvSpPr>
        <p:spPr>
          <a:xfrm>
            <a:off x="1584000" y="6483429"/>
            <a:ext cx="5355090" cy="180000"/>
          </a:xfrm>
          <a:prstGeom prst="rect">
            <a:avLst/>
          </a:prstGeom>
        </p:spPr>
        <p:txBody>
          <a:bodyPr vert="horz" lIns="0" tIns="0" rIns="0" bIns="0" rtlCol="0" anchor="b" anchorCtr="0">
            <a:noAutofit/>
          </a:bodyPr>
          <a:lstStyle>
            <a:defPPr>
              <a:defRPr lang="en-US"/>
            </a:defPPr>
            <a:lvl1pPr marL="0" algn="l" defTabSz="914400" rtl="0" eaLnBrk="1" latinLnBrk="0" hangingPunct="1">
              <a:defRPr sz="1000" kern="1200" baseline="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ea typeface="SimSun"/>
              </a:rPr>
              <a:t>Working with State Attorneys General</a:t>
            </a:r>
            <a:endParaRPr lang="en-GB" dirty="0">
              <a:latin typeface="Arial"/>
              <a:ea typeface="SimSun"/>
            </a:endParaRPr>
          </a:p>
        </p:txBody>
      </p:sp>
      <p:sp>
        <p:nvSpPr>
          <p:cNvPr id="8" name="Slide Number Placeholder 4">
            <a:extLst>
              <a:ext uri="{FF2B5EF4-FFF2-40B4-BE49-F238E27FC236}">
                <a16:creationId xmlns:a16="http://schemas.microsoft.com/office/drawing/2014/main" id="{ACA86B38-25EE-9F76-76B1-9307E82D6FF1}"/>
              </a:ext>
            </a:extLst>
          </p:cNvPr>
          <p:cNvSpPr txBox="1">
            <a:spLocks/>
          </p:cNvSpPr>
          <p:nvPr/>
        </p:nvSpPr>
        <p:spPr>
          <a:xfrm>
            <a:off x="0" y="6488191"/>
            <a:ext cx="324000" cy="180000"/>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baseline="0">
                <a:solidFill>
                  <a:srgbClr val="000000"/>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BF2EF9-CCB8-434E-BFC2-9A9C4DFBBE08}" type="slidenum">
              <a:rPr lang="en-GB" smtClean="0">
                <a:latin typeface="Arial"/>
                <a:ea typeface="SimSun"/>
              </a:rPr>
              <a:pPr/>
              <a:t>7</a:t>
            </a:fld>
            <a:endParaRPr lang="en-GB" dirty="0">
              <a:latin typeface="Arial"/>
              <a:ea typeface="SimSun"/>
            </a:endParaRPr>
          </a:p>
        </p:txBody>
      </p:sp>
    </p:spTree>
    <p:extLst>
      <p:ext uri="{BB962C8B-B14F-4D97-AF65-F5344CB8AC3E}">
        <p14:creationId xmlns:p14="http://schemas.microsoft.com/office/powerpoint/2010/main" val="418056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912" y="1275161"/>
            <a:ext cx="7886700" cy="879396"/>
          </a:xfrm>
        </p:spPr>
        <p:txBody>
          <a:bodyPr/>
          <a:lstStyle/>
          <a:p>
            <a:pPr algn="ctr"/>
            <a:r>
              <a:rPr lang="en-US"/>
              <a:t>Key State AG Issues: Partisan</a:t>
            </a:r>
            <a:br>
              <a:rPr lang="en-US"/>
            </a:br>
            <a:r>
              <a:rPr lang="en-US" sz="1800"/>
              <a:t>(Often Highly-Charged)</a:t>
            </a:r>
          </a:p>
        </p:txBody>
      </p:sp>
      <p:sp>
        <p:nvSpPr>
          <p:cNvPr id="3" name="Content Placeholder 2"/>
          <p:cNvSpPr>
            <a:spLocks noGrp="1"/>
          </p:cNvSpPr>
          <p:nvPr>
            <p:ph idx="1"/>
          </p:nvPr>
        </p:nvSpPr>
        <p:spPr>
          <a:xfrm>
            <a:off x="529391" y="2325291"/>
            <a:ext cx="8085221" cy="2886375"/>
          </a:xfrm>
          <a:ln w="28575" cap="flat" algn="ctr">
            <a:prstDash val="solid"/>
          </a:ln>
        </p:spPr>
        <p:style>
          <a:lnRef idx="2">
            <a:schemeClr val="accent1"/>
          </a:lnRef>
          <a:fillRef idx="1">
            <a:schemeClr val="lt1"/>
          </a:fillRef>
          <a:effectRef idx="0">
            <a:schemeClr val="accent1"/>
          </a:effectRef>
          <a:fontRef idx="minor">
            <a:schemeClr val="dk1"/>
          </a:fontRef>
        </p:style>
        <p:txBody>
          <a:bodyPr vert="horz" lIns="182880" tIns="182880" rIns="182880" bIns="34290" numCol="2" rtlCol="0">
            <a:noAutofit/>
          </a:bodyPr>
          <a:lstStyle/>
          <a:p>
            <a:pPr marL="285743" indent="-285743"/>
            <a:r>
              <a:rPr lang="en-US" sz="1800" dirty="0"/>
              <a:t>ESG and DEI issues (e.g., climate change, environmental justice, social justice)</a:t>
            </a:r>
          </a:p>
          <a:p>
            <a:pPr marL="285743" indent="-285743"/>
            <a:r>
              <a:rPr lang="en-US" sz="1800" dirty="0"/>
              <a:t>Immigration/border security</a:t>
            </a:r>
          </a:p>
          <a:p>
            <a:pPr marL="285743" indent="-285743"/>
            <a:r>
              <a:rPr lang="en-US" sz="1800" dirty="0"/>
              <a:t>Reproductive rights/abortion medication</a:t>
            </a:r>
          </a:p>
          <a:p>
            <a:pPr marL="285743" indent="-285743"/>
            <a:r>
              <a:rPr lang="en-US" sz="1800" dirty="0"/>
              <a:t>Second Amendment issues</a:t>
            </a:r>
          </a:p>
          <a:p>
            <a:pPr marL="285743" indent="-285743"/>
            <a:r>
              <a:rPr lang="en-US" sz="1800" dirty="0"/>
              <a:t>COVID-19 and vaccine issues</a:t>
            </a:r>
          </a:p>
          <a:p>
            <a:pPr marL="285743" indent="-285743"/>
            <a:r>
              <a:rPr lang="en-US" sz="1800" dirty="0"/>
              <a:t>Voting rights, redistricting, election integrity</a:t>
            </a:r>
          </a:p>
          <a:p>
            <a:pPr marL="285743" indent="-285743"/>
            <a:r>
              <a:rPr lang="en-US" sz="1800" dirty="0"/>
              <a:t>Federal regulation and enforcement </a:t>
            </a:r>
          </a:p>
          <a:p>
            <a:pPr marL="285743" indent="-285743"/>
            <a:r>
              <a:rPr lang="en-US" sz="1800" dirty="0"/>
              <a:t>Corporations increasing asked to “pick sides” on major issues</a:t>
            </a:r>
          </a:p>
          <a:p>
            <a:pPr marL="285743" lvl="1" indent="-285743"/>
            <a:r>
              <a:rPr lang="en-US" dirty="0"/>
              <a:t>Multistate investigations and litigations by partisan groups</a:t>
            </a:r>
            <a:r>
              <a:rPr lang="en-US" b="0" dirty="0"/>
              <a:t> </a:t>
            </a:r>
          </a:p>
          <a:p>
            <a:endParaRPr lang="en-US" sz="1050" dirty="0"/>
          </a:p>
        </p:txBody>
      </p:sp>
      <p:sp>
        <p:nvSpPr>
          <p:cNvPr id="6" name="Footer Placeholder 3">
            <a:extLst>
              <a:ext uri="{FF2B5EF4-FFF2-40B4-BE49-F238E27FC236}">
                <a16:creationId xmlns:a16="http://schemas.microsoft.com/office/drawing/2014/main" id="{946BDBF5-92A2-2876-D915-1675F3EC235A}"/>
              </a:ext>
            </a:extLst>
          </p:cNvPr>
          <p:cNvSpPr txBox="1">
            <a:spLocks/>
          </p:cNvSpPr>
          <p:nvPr/>
        </p:nvSpPr>
        <p:spPr>
          <a:xfrm>
            <a:off x="1584000" y="6483429"/>
            <a:ext cx="5355090" cy="180000"/>
          </a:xfrm>
          <a:prstGeom prst="rect">
            <a:avLst/>
          </a:prstGeom>
        </p:spPr>
        <p:txBody>
          <a:bodyPr vert="horz" lIns="0" tIns="0" rIns="0" bIns="0" rtlCol="0" anchor="b" anchorCtr="0">
            <a:noAutofit/>
          </a:bodyPr>
          <a:lstStyle>
            <a:defPPr>
              <a:defRPr lang="en-US"/>
            </a:defPPr>
            <a:lvl1pPr marL="0" algn="l" defTabSz="914400" rtl="0" eaLnBrk="1" latinLnBrk="0" hangingPunct="1">
              <a:defRPr sz="1000" kern="1200" baseline="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a:ea typeface="SimSun"/>
              </a:rPr>
              <a:t>Working with State Attorneys General</a:t>
            </a:r>
            <a:endParaRPr lang="en-GB" dirty="0">
              <a:latin typeface="Arial"/>
              <a:ea typeface="SimSun"/>
            </a:endParaRPr>
          </a:p>
        </p:txBody>
      </p:sp>
      <p:sp>
        <p:nvSpPr>
          <p:cNvPr id="8" name="Slide Number Placeholder 4">
            <a:extLst>
              <a:ext uri="{FF2B5EF4-FFF2-40B4-BE49-F238E27FC236}">
                <a16:creationId xmlns:a16="http://schemas.microsoft.com/office/drawing/2014/main" id="{0162F141-54FD-CEB7-2708-6503A565F013}"/>
              </a:ext>
            </a:extLst>
          </p:cNvPr>
          <p:cNvSpPr txBox="1">
            <a:spLocks/>
          </p:cNvSpPr>
          <p:nvPr/>
        </p:nvSpPr>
        <p:spPr>
          <a:xfrm>
            <a:off x="0" y="6488191"/>
            <a:ext cx="324000" cy="180000"/>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baseline="0">
                <a:solidFill>
                  <a:srgbClr val="000000"/>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BF2EF9-CCB8-434E-BFC2-9A9C4DFBBE08}" type="slidenum">
              <a:rPr lang="en-GB" smtClean="0">
                <a:latin typeface="Arial"/>
                <a:ea typeface="SimSun"/>
              </a:rPr>
              <a:pPr/>
              <a:t>8</a:t>
            </a:fld>
            <a:endParaRPr lang="en-GB" dirty="0">
              <a:latin typeface="Arial"/>
              <a:ea typeface="SimSun"/>
            </a:endParaRPr>
          </a:p>
        </p:txBody>
      </p:sp>
    </p:spTree>
    <p:extLst>
      <p:ext uri="{BB962C8B-B14F-4D97-AF65-F5344CB8AC3E}">
        <p14:creationId xmlns:p14="http://schemas.microsoft.com/office/powerpoint/2010/main" val="2627245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Working with State Attorneys General</a:t>
            </a:r>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9</a:t>
            </a:fld>
            <a:endParaRPr lang="en-GB" dirty="0"/>
          </a:p>
        </p:txBody>
      </p:sp>
      <p:sp>
        <p:nvSpPr>
          <p:cNvPr id="8" name="Content Placeholder 2">
            <a:extLst>
              <a:ext uri="{FF2B5EF4-FFF2-40B4-BE49-F238E27FC236}">
                <a16:creationId xmlns:a16="http://schemas.microsoft.com/office/drawing/2014/main" id="{EB643A1B-80FE-294C-981E-DD0E87F6463D}"/>
              </a:ext>
            </a:extLst>
          </p:cNvPr>
          <p:cNvSpPr txBox="1"/>
          <p:nvPr/>
        </p:nvSpPr>
        <p:spPr>
          <a:xfrm>
            <a:off x="566307" y="1557338"/>
            <a:ext cx="8152645" cy="4760912"/>
          </a:xfrm>
          <a:prstGeom prst="rect">
            <a:avLst/>
          </a:prstGeom>
          <a:solidFill>
            <a:schemeClr val="accent1"/>
          </a:solidFill>
        </p:spPr>
        <p:txBody>
          <a:bodyPr vert="horz" lIns="108000" tIns="108000" rIns="108000" bIns="108000" rtlCol="0">
            <a:noAutofit/>
          </a:bodyPr>
          <a:lstStyle>
            <a:lvl1pPr marL="0" indent="0" algn="l" defTabSz="914400" rtl="0" eaLnBrk="1" latinLnBrk="0" hangingPunct="1">
              <a:lnSpc>
                <a:spcPct val="100000"/>
              </a:lnSpc>
              <a:spcBef>
                <a:spcPts val="1800"/>
              </a:spcBef>
              <a:buFont typeface="Arial" panose="020B0604020202020204" pitchFamily="34" charset="0"/>
              <a:buNone/>
              <a:defRPr sz="1400" b="1" i="0" kern="1200" baseline="0">
                <a:solidFill>
                  <a:srgbClr val="E03A3E"/>
                </a:solidFill>
                <a:latin typeface="+mj-lt"/>
                <a:ea typeface="+mj-ea"/>
                <a:cs typeface="+mj-cs"/>
              </a:defRPr>
            </a:lvl1pPr>
            <a:lvl2pPr marL="0" indent="0" algn="l" defTabSz="914400" rtl="0" eaLnBrk="1" latinLnBrk="0" hangingPunct="1">
              <a:lnSpc>
                <a:spcPct val="100000"/>
              </a:lnSpc>
              <a:spcBef>
                <a:spcPts val="1200"/>
              </a:spcBef>
              <a:buFont typeface="Arial" panose="020B0604020202020204" pitchFamily="34" charset="0"/>
              <a:buNone/>
              <a:defRPr sz="1200" b="1" i="0" kern="1200" baseline="0">
                <a:solidFill>
                  <a:srgbClr val="000000"/>
                </a:solidFill>
                <a:latin typeface="+mj-lt"/>
                <a:ea typeface="+mj-ea"/>
                <a:cs typeface="+mj-cs"/>
              </a:defRPr>
            </a:lvl2pPr>
            <a:lvl3pPr marL="228600" indent="-228600" algn="l" defTabSz="914400" rtl="0" eaLnBrk="1" latinLnBrk="0" hangingPunct="1">
              <a:lnSpc>
                <a:spcPct val="100000"/>
              </a:lnSpc>
              <a:spcBef>
                <a:spcPts val="600"/>
              </a:spcBef>
              <a:buClr>
                <a:srgbClr val="E03A3E"/>
              </a:buClr>
              <a:buFont typeface="Arial" panose="020B0604020202020204" pitchFamily="34" charset="0"/>
              <a:buChar char="•"/>
              <a:defRPr sz="1200" kern="1200" baseline="0">
                <a:solidFill>
                  <a:srgbClr val="000000"/>
                </a:solidFill>
                <a:latin typeface="+mn-lt"/>
                <a:ea typeface="+mn-ea"/>
                <a:cs typeface="+mn-cs"/>
              </a:defRPr>
            </a:lvl3pPr>
            <a:lvl4pPr marL="457200" indent="-228600" algn="l" defTabSz="914400" rtl="0" eaLnBrk="1" latinLnBrk="0" hangingPunct="1">
              <a:lnSpc>
                <a:spcPct val="100000"/>
              </a:lnSpc>
              <a:spcBef>
                <a:spcPts val="600"/>
              </a:spcBef>
              <a:buClr>
                <a:srgbClr val="000000"/>
              </a:buClr>
              <a:buSzTx/>
              <a:buFont typeface="Arial" panose="020B0604020202020204" pitchFamily="34" charset="0"/>
              <a:buChar char="•"/>
              <a:defRPr sz="1200" kern="1200" baseline="0">
                <a:solidFill>
                  <a:srgbClr val="000000"/>
                </a:solidFill>
                <a:latin typeface="+mn-lt"/>
                <a:ea typeface="+mn-ea"/>
                <a:cs typeface="+mn-cs"/>
              </a:defRPr>
            </a:lvl4pPr>
            <a:lvl5pPr marL="685800" indent="-233363" algn="l" defTabSz="914400" rtl="0" eaLnBrk="1" latinLnBrk="0" hangingPunct="1">
              <a:lnSpc>
                <a:spcPct val="100000"/>
              </a:lnSpc>
              <a:spcBef>
                <a:spcPts val="300"/>
              </a:spcBef>
              <a:buFont typeface="Arial" panose="020B0604020202020204" pitchFamily="34" charset="0"/>
              <a:buChar char="–"/>
              <a:defRPr sz="12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chemeClr val="accent1"/>
              </a:buClr>
            </a:pPr>
            <a:r>
              <a:rPr lang="en-US" sz="1800" dirty="0">
                <a:solidFill>
                  <a:schemeClr val="bg1"/>
                </a:solidFill>
              </a:rPr>
              <a:t>Benefits of Working Proactively with AGs</a:t>
            </a:r>
          </a:p>
          <a:p>
            <a:pPr lvl="2">
              <a:buClr>
                <a:schemeClr val="bg1"/>
              </a:buClr>
            </a:pPr>
            <a:r>
              <a:rPr lang="en-US" sz="1600" dirty="0">
                <a:solidFill>
                  <a:schemeClr val="bg1"/>
                </a:solidFill>
              </a:rPr>
              <a:t>Companies devote substantial resources</a:t>
            </a:r>
            <a:br>
              <a:rPr lang="en-US" sz="1600" dirty="0">
                <a:solidFill>
                  <a:schemeClr val="bg1"/>
                </a:solidFill>
              </a:rPr>
            </a:br>
            <a:r>
              <a:rPr lang="en-US" sz="1600" dirty="0">
                <a:solidFill>
                  <a:schemeClr val="bg1"/>
                </a:solidFill>
              </a:rPr>
              <a:t>to federal/state legislative activities; AGs unquestionably are an important force</a:t>
            </a:r>
            <a:br>
              <a:rPr lang="en-US" sz="1600" dirty="0">
                <a:solidFill>
                  <a:schemeClr val="bg1"/>
                </a:solidFill>
              </a:rPr>
            </a:br>
            <a:r>
              <a:rPr lang="en-US" sz="1600" dirty="0">
                <a:solidFill>
                  <a:schemeClr val="bg1"/>
                </a:solidFill>
              </a:rPr>
              <a:t>and deserve attention</a:t>
            </a:r>
          </a:p>
          <a:p>
            <a:pPr lvl="2">
              <a:buClr>
                <a:schemeClr val="bg1"/>
              </a:buClr>
            </a:pPr>
            <a:r>
              <a:rPr lang="en-US" sz="1600" dirty="0">
                <a:solidFill>
                  <a:schemeClr val="bg1"/>
                </a:solidFill>
              </a:rPr>
              <a:t>Working with state AGs can help a company avoid becoming a target and</a:t>
            </a:r>
            <a:br>
              <a:rPr lang="en-US" sz="1600" dirty="0">
                <a:solidFill>
                  <a:schemeClr val="bg1"/>
                </a:solidFill>
              </a:rPr>
            </a:br>
            <a:r>
              <a:rPr lang="en-US" sz="1600" dirty="0">
                <a:solidFill>
                  <a:schemeClr val="bg1"/>
                </a:solidFill>
              </a:rPr>
              <a:t>help manage issues before “headlines”</a:t>
            </a:r>
            <a:br>
              <a:rPr lang="en-US" sz="1600" dirty="0">
                <a:solidFill>
                  <a:schemeClr val="bg1"/>
                </a:solidFill>
              </a:rPr>
            </a:br>
            <a:r>
              <a:rPr lang="en-US" sz="1600" dirty="0">
                <a:solidFill>
                  <a:schemeClr val="bg1"/>
                </a:solidFill>
              </a:rPr>
              <a:t>or litigation arise; can also help companies achieve affirmative policy goals</a:t>
            </a:r>
          </a:p>
          <a:p>
            <a:pPr lvl="2">
              <a:buClr>
                <a:schemeClr val="bg1"/>
              </a:buClr>
            </a:pPr>
            <a:r>
              <a:rPr lang="en-US" sz="1600" dirty="0">
                <a:solidFill>
                  <a:schemeClr val="bg1"/>
                </a:solidFill>
              </a:rPr>
              <a:t>Even if a company becomes a target, working with AGs can help limit issues and facilitate solutions</a:t>
            </a:r>
          </a:p>
          <a:p>
            <a:pPr lvl="2">
              <a:buClr>
                <a:schemeClr val="bg1"/>
              </a:buClr>
            </a:pPr>
            <a:r>
              <a:rPr lang="en-US" sz="1600" dirty="0">
                <a:solidFill>
                  <a:schemeClr val="bg1"/>
                </a:solidFill>
              </a:rPr>
              <a:t>Relationships established with AGs can yield benefits as AGs move into</a:t>
            </a:r>
            <a:br>
              <a:rPr lang="en-US" sz="1600" dirty="0">
                <a:solidFill>
                  <a:schemeClr val="bg1"/>
                </a:solidFill>
              </a:rPr>
            </a:br>
            <a:r>
              <a:rPr lang="en-US" sz="1600" dirty="0">
                <a:solidFill>
                  <a:schemeClr val="bg1"/>
                </a:solidFill>
              </a:rPr>
              <a:t>other offices</a:t>
            </a:r>
          </a:p>
          <a:p>
            <a:pPr lvl="2">
              <a:buClr>
                <a:schemeClr val="bg1"/>
              </a:buClr>
            </a:pPr>
            <a:endParaRPr lang="en-US" sz="1150" dirty="0"/>
          </a:p>
          <a:p>
            <a:endParaRPr lang="en-US" sz="1150" dirty="0"/>
          </a:p>
        </p:txBody>
      </p:sp>
      <p:sp>
        <p:nvSpPr>
          <p:cNvPr id="9" name="Title 1">
            <a:extLst>
              <a:ext uri="{FF2B5EF4-FFF2-40B4-BE49-F238E27FC236}">
                <a16:creationId xmlns:a16="http://schemas.microsoft.com/office/drawing/2014/main" id="{B851FCBC-AC04-FD43-A5E9-B91B9E7F8C29}"/>
              </a:ext>
            </a:extLst>
          </p:cNvPr>
          <p:cNvSpPr txBox="1"/>
          <p:nvPr/>
        </p:nvSpPr>
        <p:spPr>
          <a:xfrm>
            <a:off x="449169" y="359307"/>
            <a:ext cx="8245662" cy="835200"/>
          </a:xfrm>
          <a:prstGeom prst="rect">
            <a:avLst/>
          </a:prstGeom>
        </p:spPr>
        <p:txBody>
          <a:bodyPr vert="horz" lIns="0" tIns="0" rIns="0" bIns="0" rtlCol="0" anchor="b" anchorCtr="0">
            <a:noAutofit/>
          </a:bodyPr>
          <a:lstStyle>
            <a:lvl1pPr algn="l" defTabSz="914400" rtl="0" eaLnBrk="1" latinLnBrk="0" hangingPunct="1">
              <a:lnSpc>
                <a:spcPct val="74000"/>
              </a:lnSpc>
              <a:spcBef>
                <a:spcPct val="0"/>
              </a:spcBef>
              <a:buNone/>
              <a:defRPr sz="3600" kern="1200" baseline="0">
                <a:solidFill>
                  <a:srgbClr val="000000"/>
                </a:solidFill>
                <a:latin typeface="+mj-lt"/>
                <a:ea typeface="+mn-ea"/>
                <a:cs typeface="+mn-cs"/>
              </a:defRPr>
            </a:lvl1pPr>
          </a:lstStyle>
          <a:p>
            <a:r>
              <a:rPr lang="en-US" sz="2400" dirty="0">
                <a:solidFill>
                  <a:schemeClr val="tx1"/>
                </a:solidFill>
              </a:rPr>
              <a:t>How best to work with AGs</a:t>
            </a:r>
            <a:br>
              <a:rPr lang="en-US" sz="2400" dirty="0">
                <a:solidFill>
                  <a:schemeClr val="tx1"/>
                </a:solidFill>
              </a:rPr>
            </a:br>
            <a:endParaRPr lang="en-US" sz="2400" dirty="0">
              <a:solidFill>
                <a:schemeClr val="tx1"/>
              </a:solidFill>
            </a:endParaRPr>
          </a:p>
        </p:txBody>
      </p:sp>
      <p:pic>
        <p:nvPicPr>
          <p:cNvPr id="10" name="Content Placeholder 7">
            <a:extLst>
              <a:ext uri="{FF2B5EF4-FFF2-40B4-BE49-F238E27FC236}">
                <a16:creationId xmlns:a16="http://schemas.microsoft.com/office/drawing/2014/main" id="{61393970-E30C-D144-9B3C-1656D79B28F2}"/>
              </a:ext>
            </a:extLst>
          </p:cNvPr>
          <p:cNvPicPr>
            <a:picLocks noChangeAspect="1"/>
          </p:cNvPicPr>
          <p:nvPr/>
        </p:nvPicPr>
        <p:blipFill>
          <a:blip r:embed="rId3"/>
          <a:srcRect/>
          <a:stretch>
            <a:fillRect/>
          </a:stretch>
        </p:blipFill>
        <p:spPr>
          <a:xfrm>
            <a:off x="7637363" y="5227859"/>
            <a:ext cx="1080000" cy="1080000"/>
          </a:xfrm>
          <a:prstGeom prst="rect">
            <a:avLst/>
          </a:prstGeom>
        </p:spPr>
      </p:pic>
      <p:sp>
        <p:nvSpPr>
          <p:cNvPr id="6" name="Rectangle 5">
            <a:extLst>
              <a:ext uri="{FF2B5EF4-FFF2-40B4-BE49-F238E27FC236}">
                <a16:creationId xmlns:a16="http://schemas.microsoft.com/office/drawing/2014/main" id="{88B4023D-527E-5D17-2774-785E0EECEB66}"/>
              </a:ext>
            </a:extLst>
          </p:cNvPr>
          <p:cNvSpPr/>
          <p:nvPr/>
        </p:nvSpPr>
        <p:spPr>
          <a:xfrm>
            <a:off x="467591" y="6483429"/>
            <a:ext cx="815686" cy="184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Tree>
    <p:extLst>
      <p:ext uri="{BB962C8B-B14F-4D97-AF65-F5344CB8AC3E}">
        <p14:creationId xmlns:p14="http://schemas.microsoft.com/office/powerpoint/2010/main" val="2617366481"/>
      </p:ext>
    </p:extLst>
  </p:cSld>
  <p:clrMapOvr>
    <a:masterClrMapping/>
  </p:clrMapOvr>
</p:sld>
</file>

<file path=ppt/theme/theme1.xml><?xml version="1.0" encoding="utf-8"?>
<a:theme xmlns:a="http://schemas.openxmlformats.org/drawingml/2006/main" name="Reed Smith 4x3">
  <a:themeElements>
    <a:clrScheme name="Reed Smith Black+Grey">
      <a:dk1>
        <a:srgbClr val="000000"/>
      </a:dk1>
      <a:lt1>
        <a:srgbClr val="FFFFFF"/>
      </a:lt1>
      <a:dk2>
        <a:srgbClr val="58595B"/>
      </a:dk2>
      <a:lt2>
        <a:srgbClr val="C7C8CA"/>
      </a:lt2>
      <a:accent1>
        <a:srgbClr val="E03A3E"/>
      </a:accent1>
      <a:accent2>
        <a:srgbClr val="0373AC"/>
      </a:accent2>
      <a:accent3>
        <a:srgbClr val="AFCB37"/>
      </a:accent3>
      <a:accent4>
        <a:srgbClr val="E5B522"/>
      </a:accent4>
      <a:accent5>
        <a:srgbClr val="92338A"/>
      </a:accent5>
      <a:accent6>
        <a:srgbClr val="E76D25"/>
      </a:accent6>
      <a:hlink>
        <a:srgbClr val="000000"/>
      </a:hlink>
      <a:folHlink>
        <a:srgbClr val="000000"/>
      </a:folHlink>
    </a:clrScheme>
    <a:fontScheme name="Reed Smith simpl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400" b="1" dirty="0" smtClean="0">
            <a:latin typeface="+mj-lt"/>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200" dirty="0" smtClean="0">
            <a:solidFill>
              <a:schemeClr val="accent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游ゴシック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Arial"/>
        <a:cs typeface="Arial"/>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游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Reed Smith Production 2">
      <a:dk1>
        <a:srgbClr val="E03A3E"/>
      </a:dk1>
      <a:lt1>
        <a:srgbClr val="FFFFFF"/>
      </a:lt1>
      <a:dk2>
        <a:srgbClr val="58595B"/>
      </a:dk2>
      <a:lt2>
        <a:srgbClr val="C7C8CA"/>
      </a:lt2>
      <a:accent1>
        <a:srgbClr val="000000"/>
      </a:accent1>
      <a:accent2>
        <a:srgbClr val="808285"/>
      </a:accent2>
      <a:accent3>
        <a:srgbClr val="E76D25"/>
      </a:accent3>
      <a:accent4>
        <a:srgbClr val="AFCB37"/>
      </a:accent4>
      <a:accent5>
        <a:srgbClr val="0373AC"/>
      </a:accent5>
      <a:accent6>
        <a:srgbClr val="92338A"/>
      </a:accent6>
      <a:hlink>
        <a:srgbClr val="58595B"/>
      </a:hlink>
      <a:folHlink>
        <a:srgbClr val="58595B"/>
      </a:folHlink>
    </a:clrScheme>
    <a:fontScheme name="Reed Smith simpl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Reed Smith Production 2">
      <a:dk1>
        <a:srgbClr val="E03A3E"/>
      </a:dk1>
      <a:lt1>
        <a:srgbClr val="FFFFFF"/>
      </a:lt1>
      <a:dk2>
        <a:srgbClr val="58595B"/>
      </a:dk2>
      <a:lt2>
        <a:srgbClr val="C7C8CA"/>
      </a:lt2>
      <a:accent1>
        <a:srgbClr val="000000"/>
      </a:accent1>
      <a:accent2>
        <a:srgbClr val="808285"/>
      </a:accent2>
      <a:accent3>
        <a:srgbClr val="E76D25"/>
      </a:accent3>
      <a:accent4>
        <a:srgbClr val="AFCB37"/>
      </a:accent4>
      <a:accent5>
        <a:srgbClr val="0373AC"/>
      </a:accent5>
      <a:accent6>
        <a:srgbClr val="92338A"/>
      </a:accent6>
      <a:hlink>
        <a:srgbClr val="58595B"/>
      </a:hlink>
      <a:folHlink>
        <a:srgbClr val="58595B"/>
      </a:folHlink>
    </a:clrScheme>
    <a:fontScheme name="Reed Smith simple">
      <a:majorFont>
        <a:latin typeface="Arial"/>
        <a:ea typeface="SimSun"/>
        <a:cs typeface="Arial"/>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20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20고딕"/>
        <a:font script="Syrc" typeface="Estrangelo Edessa"/>
      </a:majorFont>
      <a:minorFont>
        <a:latin typeface="Arial"/>
        <a:ea typeface="SimSun"/>
        <a:cs typeface="Arial"/>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20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20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950</Words>
  <Application>Microsoft Macintosh PowerPoint</Application>
  <PresentationFormat>On-screen Show (4:3)</PresentationFormat>
  <Paragraphs>111</Paragraphs>
  <Slides>10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HelveticaNeueLT Std</vt:lpstr>
      <vt:lpstr>Open Sans</vt:lpstr>
      <vt:lpstr>Times New Roman</vt:lpstr>
      <vt:lpstr>Wingdings 3</vt:lpstr>
      <vt:lpstr>Reed Smith 4x3</vt:lpstr>
      <vt:lpstr>Office Theme</vt:lpstr>
      <vt:lpstr>Working with State Attorneys General Why should companies care?</vt:lpstr>
      <vt:lpstr>State AGs: Who are they? What is their authority?</vt:lpstr>
      <vt:lpstr>Current political composition </vt:lpstr>
      <vt:lpstr>National AG organizations </vt:lpstr>
      <vt:lpstr>AG trends  </vt:lpstr>
      <vt:lpstr>Trends in AG activism </vt:lpstr>
      <vt:lpstr>Key State AG Issues: Bipartisan</vt:lpstr>
      <vt:lpstr>Key State AG Issues: Partisan (Often Highly-Charged)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2023-03-16T11:15:57Z</cp:lastPrinted>
  <dcterms:created xsi:type="dcterms:W3CDTF">2023-03-16T11:15:57Z</dcterms:created>
  <dcterms:modified xsi:type="dcterms:W3CDTF">2025-01-20T04:16:04Z</dcterms:modified>
</cp:coreProperties>
</file>